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73" r:id="rId1"/>
  </p:sldMasterIdLst>
  <p:notesMasterIdLst>
    <p:notesMasterId r:id="rId13"/>
  </p:notesMasterIdLst>
  <p:sldIdLst>
    <p:sldId id="256" r:id="rId2"/>
    <p:sldId id="264" r:id="rId3"/>
    <p:sldId id="265" r:id="rId4"/>
    <p:sldId id="266" r:id="rId5"/>
    <p:sldId id="267" r:id="rId6"/>
    <p:sldId id="268" r:id="rId7"/>
    <p:sldId id="269" r:id="rId8"/>
    <p:sldId id="271" r:id="rId9"/>
    <p:sldId id="272" r:id="rId10"/>
    <p:sldId id="273" r:id="rId11"/>
    <p:sldId id="274" r:id="rId12"/>
  </p:sldIdLst>
  <p:sldSz cx="9144000" cy="6858000" type="screen4x3"/>
  <p:notesSz cx="6858000" cy="9144000"/>
  <p:defaultTextStyle>
    <a:defPPr>
      <a:defRPr lang="en-US"/>
    </a:defPPr>
    <a:lvl1pPr algn="l" rtl="0" eaLnBrk="0" fontAlgn="base" hangingPunct="0">
      <a:spcBef>
        <a:spcPct val="0"/>
      </a:spcBef>
      <a:spcAft>
        <a:spcPct val="0"/>
      </a:spcAft>
      <a:defRPr kumimoji="1" sz="2000" b="1" kern="1200">
        <a:solidFill>
          <a:schemeClr val="tx1"/>
        </a:solidFill>
        <a:latin typeface="Arial" panose="020B0604020202020204" pitchFamily="34" charset="0"/>
        <a:ea typeface="ＭＳ Ｐゴシック" panose="020B0600070205080204" pitchFamily="50" charset="-128"/>
        <a:cs typeface="+mn-cs"/>
      </a:defRPr>
    </a:lvl1pPr>
    <a:lvl2pPr marL="457200" algn="l" rtl="0" eaLnBrk="0" fontAlgn="base" hangingPunct="0">
      <a:spcBef>
        <a:spcPct val="0"/>
      </a:spcBef>
      <a:spcAft>
        <a:spcPct val="0"/>
      </a:spcAft>
      <a:defRPr kumimoji="1" sz="2000" b="1" kern="1200">
        <a:solidFill>
          <a:schemeClr val="tx1"/>
        </a:solidFill>
        <a:latin typeface="Arial" panose="020B0604020202020204" pitchFamily="34" charset="0"/>
        <a:ea typeface="ＭＳ Ｐゴシック" panose="020B0600070205080204" pitchFamily="50" charset="-128"/>
        <a:cs typeface="+mn-cs"/>
      </a:defRPr>
    </a:lvl2pPr>
    <a:lvl3pPr marL="914400" algn="l" rtl="0" eaLnBrk="0" fontAlgn="base" hangingPunct="0">
      <a:spcBef>
        <a:spcPct val="0"/>
      </a:spcBef>
      <a:spcAft>
        <a:spcPct val="0"/>
      </a:spcAft>
      <a:defRPr kumimoji="1" sz="2000" b="1" kern="1200">
        <a:solidFill>
          <a:schemeClr val="tx1"/>
        </a:solidFill>
        <a:latin typeface="Arial" panose="020B0604020202020204" pitchFamily="34" charset="0"/>
        <a:ea typeface="ＭＳ Ｐゴシック" panose="020B0600070205080204" pitchFamily="50" charset="-128"/>
        <a:cs typeface="+mn-cs"/>
      </a:defRPr>
    </a:lvl3pPr>
    <a:lvl4pPr marL="1371600" algn="l" rtl="0" eaLnBrk="0" fontAlgn="base" hangingPunct="0">
      <a:spcBef>
        <a:spcPct val="0"/>
      </a:spcBef>
      <a:spcAft>
        <a:spcPct val="0"/>
      </a:spcAft>
      <a:defRPr kumimoji="1" sz="2000" b="1" kern="1200">
        <a:solidFill>
          <a:schemeClr val="tx1"/>
        </a:solidFill>
        <a:latin typeface="Arial" panose="020B0604020202020204" pitchFamily="34" charset="0"/>
        <a:ea typeface="ＭＳ Ｐゴシック" panose="020B0600070205080204" pitchFamily="50" charset="-128"/>
        <a:cs typeface="+mn-cs"/>
      </a:defRPr>
    </a:lvl4pPr>
    <a:lvl5pPr marL="1828800" algn="l" rtl="0" eaLnBrk="0" fontAlgn="base" hangingPunct="0">
      <a:spcBef>
        <a:spcPct val="0"/>
      </a:spcBef>
      <a:spcAft>
        <a:spcPct val="0"/>
      </a:spcAft>
      <a:defRPr kumimoji="1" sz="2000" b="1" kern="1200">
        <a:solidFill>
          <a:schemeClr val="tx1"/>
        </a:solidFill>
        <a:latin typeface="Arial" panose="020B0604020202020204" pitchFamily="34" charset="0"/>
        <a:ea typeface="ＭＳ Ｐゴシック" panose="020B0600070205080204" pitchFamily="50" charset="-128"/>
        <a:cs typeface="+mn-cs"/>
      </a:defRPr>
    </a:lvl5pPr>
    <a:lvl6pPr marL="2286000" algn="l" defTabSz="914400" rtl="0" eaLnBrk="1" latinLnBrk="0" hangingPunct="1">
      <a:defRPr kumimoji="1" sz="2000" b="1" kern="1200">
        <a:solidFill>
          <a:schemeClr val="tx1"/>
        </a:solidFill>
        <a:latin typeface="Arial" panose="020B0604020202020204" pitchFamily="34" charset="0"/>
        <a:ea typeface="ＭＳ Ｐゴシック" panose="020B0600070205080204" pitchFamily="50" charset="-128"/>
        <a:cs typeface="+mn-cs"/>
      </a:defRPr>
    </a:lvl6pPr>
    <a:lvl7pPr marL="2743200" algn="l" defTabSz="914400" rtl="0" eaLnBrk="1" latinLnBrk="0" hangingPunct="1">
      <a:defRPr kumimoji="1" sz="2000" b="1" kern="1200">
        <a:solidFill>
          <a:schemeClr val="tx1"/>
        </a:solidFill>
        <a:latin typeface="Arial" panose="020B0604020202020204" pitchFamily="34" charset="0"/>
        <a:ea typeface="ＭＳ Ｐゴシック" panose="020B0600070205080204" pitchFamily="50" charset="-128"/>
        <a:cs typeface="+mn-cs"/>
      </a:defRPr>
    </a:lvl7pPr>
    <a:lvl8pPr marL="3200400" algn="l" defTabSz="914400" rtl="0" eaLnBrk="1" latinLnBrk="0" hangingPunct="1">
      <a:defRPr kumimoji="1" sz="2000" b="1" kern="1200">
        <a:solidFill>
          <a:schemeClr val="tx1"/>
        </a:solidFill>
        <a:latin typeface="Arial" panose="020B0604020202020204" pitchFamily="34" charset="0"/>
        <a:ea typeface="ＭＳ Ｐゴシック" panose="020B0600070205080204" pitchFamily="50" charset="-128"/>
        <a:cs typeface="+mn-cs"/>
      </a:defRPr>
    </a:lvl8pPr>
    <a:lvl9pPr marL="3657600" algn="l" defTabSz="914400" rtl="0" eaLnBrk="1" latinLnBrk="0" hangingPunct="1">
      <a:defRPr kumimoji="1" sz="2000" b="1" kern="1200">
        <a:solidFill>
          <a:schemeClr val="tx1"/>
        </a:solidFill>
        <a:latin typeface="Arial" panose="020B0604020202020204" pitchFamily="34" charset="0"/>
        <a:ea typeface="ＭＳ Ｐゴシック" panose="020B0600070205080204" pitchFamily="50"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66" autoAdjust="0"/>
    <p:restoredTop sz="94687" autoAdjust="0"/>
  </p:normalViewPr>
  <p:slideViewPr>
    <p:cSldViewPr>
      <p:cViewPr varScale="1">
        <p:scale>
          <a:sx n="125" d="100"/>
          <a:sy n="125" d="100"/>
        </p:scale>
        <p:origin x="108" y="3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03C94C5-9DE2-4916-BDFB-B9E014887C5B}" type="datetimeFigureOut">
              <a:rPr kumimoji="1" lang="ja-JP" altLang="en-US" smtClean="0"/>
              <a:t>2017/8/24</a:t>
            </a:fld>
            <a:endParaRPr kumimoji="1" lang="ja-JP" altLang="en-US"/>
          </a:p>
        </p:txBody>
      </p:sp>
      <p:sp>
        <p:nvSpPr>
          <p:cNvPr id="4" name="スライド イメージ プレースホルダー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9B067CB-863E-4475-8BF4-22A7896956B4}" type="slidenum">
              <a:rPr kumimoji="1" lang="ja-JP" altLang="en-US" smtClean="0"/>
              <a:t>‹#›</a:t>
            </a:fld>
            <a:endParaRPr kumimoji="1" lang="ja-JP" altLang="en-US"/>
          </a:p>
        </p:txBody>
      </p:sp>
    </p:spTree>
    <p:extLst>
      <p:ext uri="{BB962C8B-B14F-4D97-AF65-F5344CB8AC3E}">
        <p14:creationId xmlns:p14="http://schemas.microsoft.com/office/powerpoint/2010/main" val="269605019"/>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10242" name="Rectangle 2"/>
          <p:cNvSpPr>
            <a:spLocks noGrp="1" noChangeArrowheads="1"/>
          </p:cNvSpPr>
          <p:nvPr>
            <p:ph type="ctrTitle"/>
          </p:nvPr>
        </p:nvSpPr>
        <p:spPr>
          <a:xfrm>
            <a:off x="755576" y="1524000"/>
            <a:ext cx="7623175" cy="1752600"/>
          </a:xfrm>
        </p:spPr>
        <p:txBody>
          <a:bodyPr/>
          <a:lstStyle>
            <a:lvl1pPr>
              <a:defRPr sz="4200">
                <a:solidFill>
                  <a:schemeClr val="tx2"/>
                </a:solidFill>
              </a:defRPr>
            </a:lvl1pPr>
          </a:lstStyle>
          <a:p>
            <a:r>
              <a:rPr lang="ja-JP" altLang="en-US"/>
              <a:t>マスター タイトルの書式設定</a:t>
            </a:r>
            <a:endParaRPr lang="en-US" altLang="ja-JP"/>
          </a:p>
        </p:txBody>
      </p:sp>
      <p:sp>
        <p:nvSpPr>
          <p:cNvPr id="10243" name="Rectangle 3"/>
          <p:cNvSpPr>
            <a:spLocks noGrp="1" noChangeArrowheads="1"/>
          </p:cNvSpPr>
          <p:nvPr>
            <p:ph type="subTitle" idx="1"/>
          </p:nvPr>
        </p:nvSpPr>
        <p:spPr>
          <a:xfrm>
            <a:off x="2555875" y="3962400"/>
            <a:ext cx="5978525" cy="1752600"/>
          </a:xfrm>
        </p:spPr>
        <p:txBody>
          <a:bodyPr/>
          <a:lstStyle>
            <a:lvl1pPr marL="0" indent="0">
              <a:buFont typeface="Wingdings" pitchFamily="2" charset="2"/>
              <a:buNone/>
              <a:defRPr sz="2800"/>
            </a:lvl1pPr>
          </a:lstStyle>
          <a:p>
            <a:r>
              <a:rPr lang="ja-JP" altLang="en-US"/>
              <a:t>マスター サブタイトルの書式設定</a:t>
            </a:r>
            <a:endParaRPr lang="en-US" altLang="ja-JP"/>
          </a:p>
        </p:txBody>
      </p:sp>
      <p:sp>
        <p:nvSpPr>
          <p:cNvPr id="7" name="直角三角形 6"/>
          <p:cNvSpPr>
            <a:spLocks noChangeAspect="1"/>
          </p:cNvSpPr>
          <p:nvPr userDrawn="1"/>
        </p:nvSpPr>
        <p:spPr bwMode="auto">
          <a:xfrm rot="5400000">
            <a:off x="0" y="0"/>
            <a:ext cx="763200" cy="763200"/>
          </a:xfrm>
          <a:prstGeom prst="rtTriangle">
            <a:avLst/>
          </a:prstGeom>
          <a:solidFill>
            <a:schemeClr val="accent1"/>
          </a:solidFill>
          <a:ln w="12700" cap="flat" cmpd="sng" algn="ctr">
            <a:noFill/>
            <a:prstDash val="solid"/>
            <a:round/>
            <a:headEnd type="none" w="med" len="med"/>
            <a:tailEnd type="none" w="med" len="med"/>
          </a:ln>
          <a:effectLst/>
        </p:spPr>
        <p:txBody>
          <a:bodyPr vert="horz" wrap="none" lIns="90000" tIns="46800" rIns="90000" bIns="46800" numCol="1" rtlCol="0" anchor="ctr" anchorCtr="0" compatLnSpc="1">
            <a:prstTxWarp prst="textNoShape">
              <a:avLst/>
            </a:prstTxWarp>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srgbClr val="292929"/>
              </a:solidFill>
              <a:effectLst/>
              <a:uLnTx/>
              <a:uFillTx/>
              <a:latin typeface="Arial" charset="0"/>
            </a:endParaRPr>
          </a:p>
        </p:txBody>
      </p:sp>
      <p:sp>
        <p:nvSpPr>
          <p:cNvPr id="8" name="直角三角形 7"/>
          <p:cNvSpPr>
            <a:spLocks noChangeAspect="1"/>
          </p:cNvSpPr>
          <p:nvPr userDrawn="1"/>
        </p:nvSpPr>
        <p:spPr bwMode="auto">
          <a:xfrm rot="16200000">
            <a:off x="8380800" y="6095400"/>
            <a:ext cx="763200" cy="763200"/>
          </a:xfrm>
          <a:prstGeom prst="rtTriangle">
            <a:avLst/>
          </a:prstGeom>
          <a:solidFill>
            <a:schemeClr val="accent1"/>
          </a:solidFill>
          <a:ln w="12700" cap="flat" cmpd="sng" algn="ctr">
            <a:noFill/>
            <a:prstDash val="solid"/>
            <a:round/>
            <a:headEnd type="none" w="med" len="med"/>
            <a:tailEnd type="none" w="med" len="med"/>
          </a:ln>
          <a:effectLst/>
        </p:spPr>
        <p:txBody>
          <a:bodyPr vert="horz" wrap="none" lIns="90000" tIns="46800" rIns="90000" bIns="46800" numCol="1" rtlCol="0" anchor="ctr" anchorCtr="0" compatLnSpc="1">
            <a:prstTxWarp prst="textNoShape">
              <a:avLst/>
            </a:prstTxWarp>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srgbClr val="292929"/>
              </a:solidFill>
              <a:effectLst/>
              <a:uLnTx/>
              <a:uFillTx/>
              <a:latin typeface="Arial" charset="0"/>
            </a:endParaRPr>
          </a:p>
        </p:txBody>
      </p:sp>
      <p:sp>
        <p:nvSpPr>
          <p:cNvPr id="9" name="正方形/長方形 8"/>
          <p:cNvSpPr/>
          <p:nvPr userDrawn="1"/>
        </p:nvSpPr>
        <p:spPr bwMode="auto">
          <a:xfrm>
            <a:off x="2484000" y="3799875"/>
            <a:ext cx="6660000" cy="36000"/>
          </a:xfrm>
          <a:prstGeom prst="rect">
            <a:avLst/>
          </a:prstGeom>
          <a:solidFill>
            <a:schemeClr val="accent1"/>
          </a:solidFill>
          <a:ln w="12700" cap="flat" cmpd="sng" algn="ctr">
            <a:noFill/>
            <a:prstDash val="solid"/>
            <a:round/>
            <a:headEnd type="none" w="med" len="med"/>
            <a:tailEnd type="none" w="med" len="med"/>
          </a:ln>
          <a:effectLst/>
        </p:spPr>
        <p:txBody>
          <a:bodyPr vert="horz" wrap="none" lIns="90000" tIns="46800" rIns="90000" bIns="46800" numCol="1" rtlCol="0" anchor="ctr" anchorCtr="0" compatLnSpc="1">
            <a:prstTxWarp prst="textNoShape">
              <a:avLst/>
            </a:prstTxWarp>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srgbClr val="292929"/>
              </a:solidFill>
              <a:effectLst/>
              <a:uLnTx/>
              <a:uFillTx/>
              <a:latin typeface="Arial" charset="0"/>
            </a:endParaRPr>
          </a:p>
        </p:txBody>
      </p:sp>
    </p:spTree>
    <p:extLst>
      <p:ext uri="{BB962C8B-B14F-4D97-AF65-F5344CB8AC3E}">
        <p14:creationId xmlns:p14="http://schemas.microsoft.com/office/powerpoint/2010/main" val="28983448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5" name="Rectangle 5"/>
          <p:cNvSpPr>
            <a:spLocks noGrp="1" noChangeArrowheads="1"/>
          </p:cNvSpPr>
          <p:nvPr>
            <p:ph type="ftr" sz="quarter" idx="11"/>
          </p:nvPr>
        </p:nvSpPr>
        <p:spPr>
          <a:xfrm>
            <a:off x="2714625" y="6248400"/>
            <a:ext cx="3786188" cy="457200"/>
          </a:xfrm>
          <a:prstGeom prst="rect">
            <a:avLst/>
          </a:prstGeom>
        </p:spPr>
        <p:txBody>
          <a:bodyPr/>
          <a:lstStyle>
            <a:lvl1pPr>
              <a:defRPr>
                <a:latin typeface="游ゴシック Medium" panose="020B0500000000000000" pitchFamily="50" charset="-128"/>
                <a:ea typeface="游ゴシック Medium" panose="020B0500000000000000" pitchFamily="50" charset="-128"/>
              </a:defRPr>
            </a:lvl1pPr>
          </a:lstStyle>
          <a:p>
            <a:endParaRPr lang="ja-JP" altLang="en-US"/>
          </a:p>
        </p:txBody>
      </p:sp>
      <p:sp>
        <p:nvSpPr>
          <p:cNvPr id="2" name="タイトル 1"/>
          <p:cNvSpPr>
            <a:spLocks noGrp="1"/>
          </p:cNvSpPr>
          <p:nvPr>
            <p:ph type="title"/>
          </p:nvPr>
        </p:nvSpPr>
        <p:spPr>
          <a:xfrm>
            <a:off x="673992" y="260648"/>
            <a:ext cx="8218488" cy="648072"/>
          </a:xfrm>
        </p:spPr>
        <p:txBody>
          <a:bodyPr/>
          <a:lstStyle>
            <a:lvl1pPr>
              <a:defRPr b="1">
                <a:latin typeface="游ゴシック" panose="020B0400000000000000" pitchFamily="50" charset="-128"/>
                <a:ea typeface="游ゴシック" panose="020B0400000000000000" pitchFamily="50" charset="-128"/>
              </a:defRPr>
            </a:lvl1pPr>
          </a:lstStyle>
          <a:p>
            <a:r>
              <a:rPr lang="ja-JP" altLang="en-US"/>
              <a:t>マスター タイトルの書式設定</a:t>
            </a:r>
          </a:p>
        </p:txBody>
      </p:sp>
      <p:sp>
        <p:nvSpPr>
          <p:cNvPr id="3" name="コンテンツ プレースホルダ 2"/>
          <p:cNvSpPr>
            <a:spLocks noGrp="1"/>
          </p:cNvSpPr>
          <p:nvPr>
            <p:ph idx="1"/>
          </p:nvPr>
        </p:nvSpPr>
        <p:spPr>
          <a:xfrm>
            <a:off x="457200" y="980728"/>
            <a:ext cx="8229600" cy="5256584"/>
          </a:xfrm>
        </p:spPr>
        <p:txBody>
          <a:bodyPr/>
          <a:lstStyle>
            <a:lvl1pPr>
              <a:lnSpc>
                <a:spcPct val="150000"/>
              </a:lnSpc>
              <a:buSzPct val="100000"/>
              <a:defRPr>
                <a:latin typeface="游ゴシック Medium" panose="020B0500000000000000" pitchFamily="50" charset="-128"/>
                <a:ea typeface="游ゴシック Medium" panose="020B0500000000000000" pitchFamily="50" charset="-128"/>
              </a:defRPr>
            </a:lvl1pPr>
            <a:lvl2pPr>
              <a:lnSpc>
                <a:spcPct val="150000"/>
              </a:lnSpc>
              <a:buSzPct val="100000"/>
              <a:defRPr>
                <a:latin typeface="游ゴシック Medium" panose="020B0500000000000000" pitchFamily="50" charset="-128"/>
                <a:ea typeface="游ゴシック Medium" panose="020B0500000000000000" pitchFamily="50" charset="-128"/>
              </a:defRPr>
            </a:lvl2pPr>
            <a:lvl3pPr>
              <a:lnSpc>
                <a:spcPct val="150000"/>
              </a:lnSpc>
              <a:buSzPct val="100000"/>
              <a:defRPr>
                <a:latin typeface="游ゴシック Medium" panose="020B0500000000000000" pitchFamily="50" charset="-128"/>
                <a:ea typeface="游ゴシック Medium" panose="020B0500000000000000" pitchFamily="50" charset="-128"/>
              </a:defRPr>
            </a:lvl3pPr>
            <a:lvl4pPr>
              <a:lnSpc>
                <a:spcPct val="150000"/>
              </a:lnSpc>
              <a:buSzPct val="100000"/>
              <a:defRPr>
                <a:latin typeface="游ゴシック Medium" panose="020B0500000000000000" pitchFamily="50" charset="-128"/>
                <a:ea typeface="游ゴシック Medium" panose="020B0500000000000000" pitchFamily="50" charset="-128"/>
              </a:defRPr>
            </a:lvl4pPr>
            <a:lvl5pPr>
              <a:lnSpc>
                <a:spcPct val="150000"/>
              </a:lnSpc>
              <a:buSzPct val="100000"/>
              <a:defRPr>
                <a:latin typeface="游ゴシック Medium" panose="020B0500000000000000" pitchFamily="50" charset="-128"/>
                <a:ea typeface="游ゴシック Medium" panose="020B0500000000000000" pitchFamily="50" charset="-128"/>
              </a:defRPr>
            </a:lvl5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xfrm>
            <a:off x="457200" y="6243638"/>
            <a:ext cx="2133600" cy="457200"/>
          </a:xfrm>
          <a:prstGeom prst="rect">
            <a:avLst/>
          </a:prstGeom>
        </p:spPr>
        <p:txBody>
          <a:bodyPr/>
          <a:lstStyle>
            <a:lvl1pPr>
              <a:defRPr>
                <a:latin typeface="游ゴシック Medium" panose="020B0500000000000000" pitchFamily="50" charset="-128"/>
                <a:ea typeface="游ゴシック Medium" panose="020B0500000000000000" pitchFamily="50" charset="-128"/>
              </a:defRPr>
            </a:lvl1pPr>
          </a:lstStyle>
          <a:p>
            <a:fld id="{97DC0661-D42D-493A-81EC-A8ED8425E717}" type="datetime1">
              <a:rPr lang="ja-JP" altLang="en-US" smtClean="0"/>
              <a:t>2017/8/24</a:t>
            </a:fld>
            <a:endParaRPr lang="ja-JP" altLang="en-US"/>
          </a:p>
        </p:txBody>
      </p:sp>
      <p:sp>
        <p:nvSpPr>
          <p:cNvPr id="6" name="Rectangle 6"/>
          <p:cNvSpPr>
            <a:spLocks noGrp="1" noChangeArrowheads="1"/>
          </p:cNvSpPr>
          <p:nvPr>
            <p:ph type="sldNum" sz="quarter" idx="12"/>
          </p:nvPr>
        </p:nvSpPr>
        <p:spPr>
          <a:xfrm>
            <a:off x="7020272" y="6453336"/>
            <a:ext cx="2133600" cy="457200"/>
          </a:xfrm>
          <a:prstGeom prst="rect">
            <a:avLst/>
          </a:prstGeom>
        </p:spPr>
        <p:txBody>
          <a:bodyPr/>
          <a:lstStyle>
            <a:lvl1pPr algn="r">
              <a:defRPr>
                <a:latin typeface="游ゴシック Medium" panose="020B0500000000000000" pitchFamily="50" charset="-128"/>
                <a:ea typeface="游ゴシック Medium" panose="020B0500000000000000" pitchFamily="50" charset="-128"/>
              </a:defRPr>
            </a:lvl1pPr>
          </a:lstStyle>
          <a:p>
            <a:fld id="{D2D8002D-B5B0-4BAC-B1F6-782DDCCE6D9C}" type="slidenum">
              <a:rPr lang="ja-JP" altLang="en-US" smtClean="0"/>
              <a:pPr/>
              <a:t>‹#›</a:t>
            </a:fld>
            <a:endParaRPr lang="ja-JP" altLang="en-US"/>
          </a:p>
        </p:txBody>
      </p:sp>
    </p:spTree>
    <p:extLst>
      <p:ext uri="{BB962C8B-B14F-4D97-AF65-F5344CB8AC3E}">
        <p14:creationId xmlns:p14="http://schemas.microsoft.com/office/powerpoint/2010/main" val="33690144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出題レイアウト">
    <p:spTree>
      <p:nvGrpSpPr>
        <p:cNvPr id="1" name=""/>
        <p:cNvGrpSpPr/>
        <p:nvPr/>
      </p:nvGrpSpPr>
      <p:grpSpPr>
        <a:xfrm>
          <a:off x="0" y="0"/>
          <a:ext cx="0" cy="0"/>
          <a:chOff x="0" y="0"/>
          <a:chExt cx="0" cy="0"/>
        </a:xfrm>
      </p:grpSpPr>
      <p:sp>
        <p:nvSpPr>
          <p:cNvPr id="10" name="正方形/長方形 9"/>
          <p:cNvSpPr/>
          <p:nvPr userDrawn="1"/>
        </p:nvSpPr>
        <p:spPr bwMode="auto">
          <a:xfrm>
            <a:off x="467544" y="1196752"/>
            <a:ext cx="8218488" cy="5256584"/>
          </a:xfrm>
          <a:prstGeom prst="rect">
            <a:avLst/>
          </a:prstGeom>
          <a:solidFill>
            <a:schemeClr val="accent3">
              <a:lumMod val="20000"/>
              <a:lumOff val="80000"/>
            </a:schemeClr>
          </a:solidFill>
          <a:ln w="12700" cap="flat" cmpd="sng" algn="ctr">
            <a:solidFill>
              <a:schemeClr val="bg2"/>
            </a:solidFill>
            <a:prstDash val="solid"/>
            <a:round/>
            <a:headEnd type="none" w="med" len="med"/>
            <a:tailEnd type="none" w="med" len="med"/>
          </a:ln>
          <a:effectLst/>
        </p:spPr>
        <p:txBody>
          <a:bodyPr vert="horz" wrap="none" lIns="90000" tIns="46800" rIns="90000" bIns="4680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ja-JP" altLang="en-US" sz="2000" b="1" i="0" u="none" strike="noStrike" cap="none" normalizeH="0" baseline="0">
              <a:ln>
                <a:noFill/>
              </a:ln>
              <a:solidFill>
                <a:schemeClr val="tx1"/>
              </a:solidFill>
              <a:effectLst/>
              <a:latin typeface="Arial" charset="0"/>
              <a:ea typeface="ＭＳ Ｐゴシック" pitchFamily="50" charset="-128"/>
            </a:endParaRPr>
          </a:p>
        </p:txBody>
      </p:sp>
      <p:sp>
        <p:nvSpPr>
          <p:cNvPr id="3" name="コンテンツ プレースホルダ 2"/>
          <p:cNvSpPr>
            <a:spLocks noGrp="1"/>
          </p:cNvSpPr>
          <p:nvPr>
            <p:ph sz="half" idx="1"/>
          </p:nvPr>
        </p:nvSpPr>
        <p:spPr>
          <a:xfrm>
            <a:off x="611560" y="1412776"/>
            <a:ext cx="7848872" cy="4824536"/>
          </a:xfrm>
        </p:spPr>
        <p:txBody>
          <a:bodyPr/>
          <a:lstStyle>
            <a:lvl1pPr>
              <a:lnSpc>
                <a:spcPct val="100000"/>
              </a:lnSpc>
              <a:defRPr sz="1800"/>
            </a:lvl1pPr>
            <a:lvl2pPr>
              <a:lnSpc>
                <a:spcPct val="100000"/>
              </a:lnSpc>
              <a:defRPr lang="ja-JP" altLang="en-US" sz="1600"/>
            </a:lvl2pPr>
            <a:lvl3pPr>
              <a:lnSpc>
                <a:spcPct val="100000"/>
              </a:lnSpc>
              <a:defRPr sz="1400"/>
            </a:lvl3pPr>
            <a:lvl4pPr>
              <a:lnSpc>
                <a:spcPct val="100000"/>
              </a:lnSpc>
              <a:defRPr sz="1400"/>
            </a:lvl4pPr>
            <a:lvl5pPr>
              <a:lnSpc>
                <a:spcPct val="100000"/>
              </a:lnSpc>
              <a:defRPr sz="14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6" name="コンテンツ プレースホルダー 15"/>
          <p:cNvSpPr>
            <a:spLocks noGrp="1"/>
          </p:cNvSpPr>
          <p:nvPr>
            <p:ph sz="quarter" idx="10"/>
          </p:nvPr>
        </p:nvSpPr>
        <p:spPr>
          <a:xfrm>
            <a:off x="467544" y="836712"/>
            <a:ext cx="8218487" cy="360040"/>
          </a:xfrm>
        </p:spPr>
        <p:txBody>
          <a:bodyPr/>
          <a:lstStyle>
            <a:lvl1pPr marL="0" indent="0" algn="ctr">
              <a:lnSpc>
                <a:spcPct val="100000"/>
              </a:lnSpc>
              <a:buFontTx/>
              <a:buNone/>
              <a:defRPr sz="1800" b="1">
                <a:solidFill>
                  <a:schemeClr val="tx2"/>
                </a:solidFill>
              </a:defRPr>
            </a:lvl1pPr>
          </a:lstStyle>
          <a:p>
            <a:pPr lvl="0"/>
            <a:r>
              <a:rPr kumimoji="1" lang="ja-JP" altLang="en-US"/>
              <a:t>マスター テキストの書式設定</a:t>
            </a:r>
          </a:p>
        </p:txBody>
      </p:sp>
      <p:sp>
        <p:nvSpPr>
          <p:cNvPr id="17" name="テキスト ボックス 16"/>
          <p:cNvSpPr txBox="1"/>
          <p:nvPr userDrawn="1"/>
        </p:nvSpPr>
        <p:spPr bwMode="auto">
          <a:xfrm>
            <a:off x="683568" y="260648"/>
            <a:ext cx="8136904"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spAutoFit/>
          </a:bodyPr>
          <a:lstStyle/>
          <a:p>
            <a:pPr algn="l"/>
            <a:r>
              <a:rPr kumimoji="1" lang="ja-JP" altLang="en-US" sz="3600" b="0" kern="0">
                <a:solidFill>
                  <a:schemeClr val="tx2"/>
                </a:solidFill>
                <a:latin typeface="游ゴシック Medium" panose="020B0500000000000000" pitchFamily="50" charset="-128"/>
                <a:ea typeface="游ゴシック Medium" panose="020B0500000000000000" pitchFamily="50" charset="-128"/>
              </a:rPr>
              <a:t>出題</a:t>
            </a:r>
          </a:p>
        </p:txBody>
      </p:sp>
    </p:spTree>
    <p:extLst>
      <p:ext uri="{BB962C8B-B14F-4D97-AF65-F5344CB8AC3E}">
        <p14:creationId xmlns:p14="http://schemas.microsoft.com/office/powerpoint/2010/main" val="755409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Rectangle 4"/>
          <p:cNvSpPr>
            <a:spLocks noGrp="1" noChangeArrowheads="1"/>
          </p:cNvSpPr>
          <p:nvPr>
            <p:ph type="dt" sz="half" idx="10"/>
          </p:nvPr>
        </p:nvSpPr>
        <p:spPr>
          <a:xfrm>
            <a:off x="457200" y="6243638"/>
            <a:ext cx="2133600" cy="457200"/>
          </a:xfrm>
          <a:prstGeom prst="rect">
            <a:avLst/>
          </a:prstGeom>
          <a:ln/>
        </p:spPr>
        <p:txBody>
          <a:bodyPr/>
          <a:lstStyle>
            <a:lvl1pPr>
              <a:defRPr>
                <a:latin typeface="游ゴシック Medium" panose="020B0500000000000000" pitchFamily="50" charset="-128"/>
                <a:ea typeface="游ゴシック Medium" panose="020B0500000000000000" pitchFamily="50" charset="-128"/>
              </a:defRPr>
            </a:lvl1pPr>
          </a:lstStyle>
          <a:p>
            <a:fld id="{298818E5-5E1B-4F44-A8C4-8C37D7635254}" type="datetime1">
              <a:rPr lang="ja-JP" altLang="en-US" smtClean="0"/>
              <a:t>2017/8/24</a:t>
            </a:fld>
            <a:endParaRPr lang="ja-JP" altLang="en-US"/>
          </a:p>
        </p:txBody>
      </p:sp>
      <p:sp>
        <p:nvSpPr>
          <p:cNvPr id="4" name="Rectangle 5"/>
          <p:cNvSpPr>
            <a:spLocks noGrp="1" noChangeArrowheads="1"/>
          </p:cNvSpPr>
          <p:nvPr>
            <p:ph type="ftr" sz="quarter" idx="11"/>
          </p:nvPr>
        </p:nvSpPr>
        <p:spPr>
          <a:xfrm>
            <a:off x="2714625" y="6248400"/>
            <a:ext cx="3786188" cy="457200"/>
          </a:xfrm>
          <a:prstGeom prst="rect">
            <a:avLst/>
          </a:prstGeom>
          <a:ln/>
        </p:spPr>
        <p:txBody>
          <a:bodyPr/>
          <a:lstStyle>
            <a:lvl1pPr>
              <a:defRPr>
                <a:latin typeface="游ゴシック Medium" panose="020B0500000000000000" pitchFamily="50" charset="-128"/>
                <a:ea typeface="游ゴシック Medium" panose="020B0500000000000000" pitchFamily="50" charset="-128"/>
              </a:defRPr>
            </a:lvl1pPr>
          </a:lstStyle>
          <a:p>
            <a:endParaRPr lang="ja-JP" altLang="en-US"/>
          </a:p>
        </p:txBody>
      </p:sp>
      <p:sp>
        <p:nvSpPr>
          <p:cNvPr id="5" name="Rectangle 6"/>
          <p:cNvSpPr>
            <a:spLocks noGrp="1" noChangeArrowheads="1"/>
          </p:cNvSpPr>
          <p:nvPr>
            <p:ph type="sldNum" sz="quarter" idx="12"/>
          </p:nvPr>
        </p:nvSpPr>
        <p:spPr>
          <a:xfrm>
            <a:off x="6553200" y="6243638"/>
            <a:ext cx="2133600" cy="457200"/>
          </a:xfrm>
          <a:prstGeom prst="rect">
            <a:avLst/>
          </a:prstGeom>
          <a:ln/>
        </p:spPr>
        <p:txBody>
          <a:bodyPr/>
          <a:lstStyle>
            <a:lvl1pPr>
              <a:defRPr>
                <a:latin typeface="游ゴシック Medium" panose="020B0500000000000000" pitchFamily="50" charset="-128"/>
                <a:ea typeface="游ゴシック Medium" panose="020B0500000000000000" pitchFamily="50" charset="-128"/>
              </a:defRPr>
            </a:lvl1pPr>
          </a:lstStyle>
          <a:p>
            <a:fld id="{D2D8002D-B5B0-4BAC-B1F6-782DDCCE6D9C}" type="slidenum">
              <a:rPr lang="ja-JP" altLang="en-US" smtClean="0"/>
              <a:pPr/>
              <a:t>‹#›</a:t>
            </a:fld>
            <a:endParaRPr lang="ja-JP" altLang="en-US"/>
          </a:p>
        </p:txBody>
      </p:sp>
    </p:spTree>
    <p:extLst>
      <p:ext uri="{BB962C8B-B14F-4D97-AF65-F5344CB8AC3E}">
        <p14:creationId xmlns:p14="http://schemas.microsoft.com/office/powerpoint/2010/main" val="21508694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解答例用">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Rectangle 4"/>
          <p:cNvSpPr>
            <a:spLocks noGrp="1" noChangeArrowheads="1"/>
          </p:cNvSpPr>
          <p:nvPr>
            <p:ph type="dt" sz="half" idx="10"/>
          </p:nvPr>
        </p:nvSpPr>
        <p:spPr>
          <a:xfrm>
            <a:off x="457200" y="6243638"/>
            <a:ext cx="2133600" cy="457200"/>
          </a:xfrm>
          <a:prstGeom prst="rect">
            <a:avLst/>
          </a:prstGeom>
          <a:ln/>
        </p:spPr>
        <p:txBody>
          <a:bodyPr/>
          <a:lstStyle>
            <a:lvl1pPr>
              <a:defRPr>
                <a:latin typeface="游ゴシック Medium" panose="020B0500000000000000" pitchFamily="50" charset="-128"/>
                <a:ea typeface="游ゴシック Medium" panose="020B0500000000000000" pitchFamily="50" charset="-128"/>
              </a:defRPr>
            </a:lvl1pPr>
          </a:lstStyle>
          <a:p>
            <a:fld id="{A0E87560-B021-4507-B02C-5324DB7D21D7}" type="datetime1">
              <a:rPr lang="ja-JP" altLang="en-US" smtClean="0"/>
              <a:t>2017/8/24</a:t>
            </a:fld>
            <a:endParaRPr lang="ja-JP" altLang="en-US"/>
          </a:p>
        </p:txBody>
      </p:sp>
      <p:sp>
        <p:nvSpPr>
          <p:cNvPr id="4" name="Rectangle 5"/>
          <p:cNvSpPr>
            <a:spLocks noGrp="1" noChangeArrowheads="1"/>
          </p:cNvSpPr>
          <p:nvPr>
            <p:ph type="ftr" sz="quarter" idx="11"/>
          </p:nvPr>
        </p:nvSpPr>
        <p:spPr>
          <a:xfrm>
            <a:off x="2714625" y="6248400"/>
            <a:ext cx="3786188" cy="457200"/>
          </a:xfrm>
          <a:prstGeom prst="rect">
            <a:avLst/>
          </a:prstGeom>
          <a:ln/>
        </p:spPr>
        <p:txBody>
          <a:bodyPr/>
          <a:lstStyle>
            <a:lvl1pPr>
              <a:defRPr>
                <a:latin typeface="游ゴシック Medium" panose="020B0500000000000000" pitchFamily="50" charset="-128"/>
                <a:ea typeface="游ゴシック Medium" panose="020B0500000000000000" pitchFamily="50" charset="-128"/>
              </a:defRPr>
            </a:lvl1pPr>
          </a:lstStyle>
          <a:p>
            <a:endParaRPr lang="ja-JP" altLang="en-US"/>
          </a:p>
        </p:txBody>
      </p:sp>
      <p:sp>
        <p:nvSpPr>
          <p:cNvPr id="5" name="Rectangle 6"/>
          <p:cNvSpPr>
            <a:spLocks noGrp="1" noChangeArrowheads="1"/>
          </p:cNvSpPr>
          <p:nvPr>
            <p:ph type="sldNum" sz="quarter" idx="12"/>
          </p:nvPr>
        </p:nvSpPr>
        <p:spPr>
          <a:xfrm>
            <a:off x="6553200" y="6243638"/>
            <a:ext cx="2133600" cy="457200"/>
          </a:xfrm>
          <a:prstGeom prst="rect">
            <a:avLst/>
          </a:prstGeom>
          <a:ln/>
        </p:spPr>
        <p:txBody>
          <a:bodyPr/>
          <a:lstStyle>
            <a:lvl1pPr>
              <a:defRPr>
                <a:latin typeface="游ゴシック Medium" panose="020B0500000000000000" pitchFamily="50" charset="-128"/>
                <a:ea typeface="游ゴシック Medium" panose="020B0500000000000000" pitchFamily="50" charset="-128"/>
              </a:defRPr>
            </a:lvl1pPr>
          </a:lstStyle>
          <a:p>
            <a:fld id="{D2D8002D-B5B0-4BAC-B1F6-782DDCCE6D9C}" type="slidenum">
              <a:rPr lang="ja-JP" altLang="en-US" smtClean="0"/>
              <a:pPr/>
              <a:t>‹#›</a:t>
            </a:fld>
            <a:endParaRPr lang="ja-JP" altLang="en-US"/>
          </a:p>
        </p:txBody>
      </p:sp>
      <p:sp>
        <p:nvSpPr>
          <p:cNvPr id="6" name="直角三角形 5"/>
          <p:cNvSpPr>
            <a:spLocks noChangeAspect="1"/>
          </p:cNvSpPr>
          <p:nvPr userDrawn="1"/>
        </p:nvSpPr>
        <p:spPr bwMode="auto">
          <a:xfrm rot="5400000">
            <a:off x="0" y="0"/>
            <a:ext cx="763200" cy="763200"/>
          </a:xfrm>
          <a:prstGeom prst="rtTriangle">
            <a:avLst/>
          </a:prstGeom>
          <a:solidFill>
            <a:srgbClr val="FFE8B3">
              <a:lumMod val="75000"/>
            </a:srgbClr>
          </a:solidFill>
          <a:ln w="12700" cap="flat" cmpd="sng" algn="ctr">
            <a:noFill/>
            <a:prstDash val="solid"/>
            <a:round/>
            <a:headEnd type="none" w="med" len="med"/>
            <a:tailEnd type="none" w="med" len="med"/>
          </a:ln>
          <a:effectLst/>
        </p:spPr>
        <p:txBody>
          <a:bodyPr vert="horz" wrap="none" lIns="90000" tIns="46800" rIns="90000" bIns="46800" numCol="1" rtlCol="0" anchor="ctr" anchorCtr="0" compatLnSpc="1">
            <a:prstTxWarp prst="textNoShape">
              <a:avLst/>
            </a:prstTxWarp>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srgbClr val="292929"/>
              </a:solidFill>
              <a:effectLst/>
              <a:uLnTx/>
              <a:uFillTx/>
              <a:latin typeface="Arial" charset="0"/>
            </a:endParaRPr>
          </a:p>
        </p:txBody>
      </p:sp>
      <p:sp>
        <p:nvSpPr>
          <p:cNvPr id="7" name="直角三角形 6"/>
          <p:cNvSpPr>
            <a:spLocks noChangeAspect="1"/>
          </p:cNvSpPr>
          <p:nvPr userDrawn="1"/>
        </p:nvSpPr>
        <p:spPr bwMode="auto">
          <a:xfrm rot="16200000">
            <a:off x="8380800" y="6095400"/>
            <a:ext cx="763200" cy="763200"/>
          </a:xfrm>
          <a:prstGeom prst="rtTriangle">
            <a:avLst/>
          </a:prstGeom>
          <a:solidFill>
            <a:srgbClr val="FFE8B3">
              <a:lumMod val="75000"/>
            </a:srgbClr>
          </a:solidFill>
          <a:ln w="12700" cap="flat" cmpd="sng" algn="ctr">
            <a:noFill/>
            <a:prstDash val="solid"/>
            <a:round/>
            <a:headEnd type="none" w="med" len="med"/>
            <a:tailEnd type="none" w="med" len="med"/>
          </a:ln>
          <a:effectLst/>
        </p:spPr>
        <p:txBody>
          <a:bodyPr vert="horz" wrap="none" lIns="90000" tIns="46800" rIns="90000" bIns="46800" numCol="1" rtlCol="0" anchor="ctr" anchorCtr="0" compatLnSpc="1">
            <a:prstTxWarp prst="textNoShape">
              <a:avLst/>
            </a:prstTxWarp>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srgbClr val="292929"/>
              </a:solidFill>
              <a:effectLst/>
              <a:uLnTx/>
              <a:uFillTx/>
              <a:latin typeface="Arial" charset="0"/>
            </a:endParaRPr>
          </a:p>
        </p:txBody>
      </p:sp>
    </p:spTree>
    <p:extLst>
      <p:ext uri="{BB962C8B-B14F-4D97-AF65-F5344CB8AC3E}">
        <p14:creationId xmlns:p14="http://schemas.microsoft.com/office/powerpoint/2010/main" val="1798553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457200" y="6243638"/>
            <a:ext cx="2133600" cy="457200"/>
          </a:xfrm>
          <a:prstGeom prst="rect">
            <a:avLst/>
          </a:prstGeom>
          <a:ln/>
        </p:spPr>
        <p:txBody>
          <a:bodyPr/>
          <a:lstStyle>
            <a:lvl1pPr>
              <a:defRPr>
                <a:latin typeface="游ゴシック Medium" panose="020B0500000000000000" pitchFamily="50" charset="-128"/>
                <a:ea typeface="游ゴシック Medium" panose="020B0500000000000000" pitchFamily="50" charset="-128"/>
              </a:defRPr>
            </a:lvl1pPr>
          </a:lstStyle>
          <a:p>
            <a:fld id="{0A4A539F-54F1-4933-9A7D-3BC2E119C0A0}" type="datetime1">
              <a:rPr lang="ja-JP" altLang="en-US" smtClean="0"/>
              <a:t>2017/8/24</a:t>
            </a:fld>
            <a:endParaRPr lang="ja-JP" altLang="en-US"/>
          </a:p>
        </p:txBody>
      </p:sp>
      <p:sp>
        <p:nvSpPr>
          <p:cNvPr id="3" name="Rectangle 5"/>
          <p:cNvSpPr>
            <a:spLocks noGrp="1" noChangeArrowheads="1"/>
          </p:cNvSpPr>
          <p:nvPr>
            <p:ph type="ftr" sz="quarter" idx="11"/>
          </p:nvPr>
        </p:nvSpPr>
        <p:spPr>
          <a:xfrm>
            <a:off x="2714625" y="6248400"/>
            <a:ext cx="3786188" cy="457200"/>
          </a:xfrm>
          <a:prstGeom prst="rect">
            <a:avLst/>
          </a:prstGeom>
          <a:ln/>
        </p:spPr>
        <p:txBody>
          <a:bodyPr/>
          <a:lstStyle>
            <a:lvl1pPr>
              <a:defRPr>
                <a:latin typeface="游ゴシック Medium" panose="020B0500000000000000" pitchFamily="50" charset="-128"/>
                <a:ea typeface="游ゴシック Medium" panose="020B0500000000000000" pitchFamily="50" charset="-128"/>
              </a:defRPr>
            </a:lvl1pPr>
          </a:lstStyle>
          <a:p>
            <a:endParaRPr lang="ja-JP" altLang="en-US"/>
          </a:p>
        </p:txBody>
      </p:sp>
      <p:sp>
        <p:nvSpPr>
          <p:cNvPr id="4" name="Rectangle 6"/>
          <p:cNvSpPr>
            <a:spLocks noGrp="1" noChangeArrowheads="1"/>
          </p:cNvSpPr>
          <p:nvPr>
            <p:ph type="sldNum" sz="quarter" idx="12"/>
          </p:nvPr>
        </p:nvSpPr>
        <p:spPr>
          <a:xfrm>
            <a:off x="6553200" y="6243638"/>
            <a:ext cx="2133600" cy="457200"/>
          </a:xfrm>
          <a:prstGeom prst="rect">
            <a:avLst/>
          </a:prstGeom>
          <a:ln/>
        </p:spPr>
        <p:txBody>
          <a:bodyPr/>
          <a:lstStyle>
            <a:lvl1pPr>
              <a:defRPr>
                <a:latin typeface="游ゴシック Medium" panose="020B0500000000000000" pitchFamily="50" charset="-128"/>
                <a:ea typeface="游ゴシック Medium" panose="020B0500000000000000" pitchFamily="50" charset="-128"/>
              </a:defRPr>
            </a:lvl1pPr>
          </a:lstStyle>
          <a:p>
            <a:fld id="{D2D8002D-B5B0-4BAC-B1F6-782DDCCE6D9C}" type="slidenum">
              <a:rPr lang="ja-JP" altLang="en-US" smtClean="0"/>
              <a:pPr/>
              <a:t>‹#›</a:t>
            </a:fld>
            <a:endParaRPr lang="ja-JP" altLang="en-US"/>
          </a:p>
        </p:txBody>
      </p:sp>
    </p:spTree>
    <p:extLst>
      <p:ext uri="{BB962C8B-B14F-4D97-AF65-F5344CB8AC3E}">
        <p14:creationId xmlns:p14="http://schemas.microsoft.com/office/powerpoint/2010/main" val="17237708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Only" preserve="1">
  <p:cSld name="コンテンツ">
    <p:spTree>
      <p:nvGrpSpPr>
        <p:cNvPr id="1" name=""/>
        <p:cNvGrpSpPr/>
        <p:nvPr/>
      </p:nvGrpSpPr>
      <p:grpSpPr>
        <a:xfrm>
          <a:off x="0" y="0"/>
          <a:ext cx="0" cy="0"/>
          <a:chOff x="0" y="0"/>
          <a:chExt cx="0" cy="0"/>
        </a:xfrm>
      </p:grpSpPr>
      <p:sp>
        <p:nvSpPr>
          <p:cNvPr id="2" name="コンテンツ プレースホルダ 1"/>
          <p:cNvSpPr>
            <a:spLocks noGrp="1"/>
          </p:cNvSpPr>
          <p:nvPr>
            <p:ph/>
          </p:nvPr>
        </p:nvSpPr>
        <p:spPr>
          <a:xfrm>
            <a:off x="457200" y="277813"/>
            <a:ext cx="8229600" cy="5853112"/>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3" name="Rectangle 4"/>
          <p:cNvSpPr>
            <a:spLocks noGrp="1" noChangeArrowheads="1"/>
          </p:cNvSpPr>
          <p:nvPr>
            <p:ph type="dt" sz="half" idx="10"/>
          </p:nvPr>
        </p:nvSpPr>
        <p:spPr>
          <a:xfrm>
            <a:off x="457200" y="6243638"/>
            <a:ext cx="2133600" cy="457200"/>
          </a:xfrm>
          <a:prstGeom prst="rect">
            <a:avLst/>
          </a:prstGeom>
          <a:ln/>
        </p:spPr>
        <p:txBody>
          <a:bodyPr/>
          <a:lstStyle>
            <a:lvl1pPr>
              <a:defRPr>
                <a:latin typeface="游ゴシック Medium" panose="020B0500000000000000" pitchFamily="50" charset="-128"/>
                <a:ea typeface="游ゴシック Medium" panose="020B0500000000000000" pitchFamily="50" charset="-128"/>
              </a:defRPr>
            </a:lvl1pPr>
          </a:lstStyle>
          <a:p>
            <a:fld id="{4F3E2444-4F3D-4A62-8D4C-7B0F84AB1AF4}" type="datetime1">
              <a:rPr lang="ja-JP" altLang="en-US" smtClean="0"/>
              <a:t>2017/8/24</a:t>
            </a:fld>
            <a:endParaRPr lang="ja-JP" altLang="en-US"/>
          </a:p>
        </p:txBody>
      </p:sp>
      <p:sp>
        <p:nvSpPr>
          <p:cNvPr id="4" name="Rectangle 5"/>
          <p:cNvSpPr>
            <a:spLocks noGrp="1" noChangeArrowheads="1"/>
          </p:cNvSpPr>
          <p:nvPr>
            <p:ph type="ftr" sz="quarter" idx="11"/>
          </p:nvPr>
        </p:nvSpPr>
        <p:spPr>
          <a:xfrm>
            <a:off x="2714625" y="6248400"/>
            <a:ext cx="3786188" cy="457200"/>
          </a:xfrm>
          <a:prstGeom prst="rect">
            <a:avLst/>
          </a:prstGeom>
          <a:ln/>
        </p:spPr>
        <p:txBody>
          <a:bodyPr/>
          <a:lstStyle>
            <a:lvl1pPr>
              <a:defRPr>
                <a:latin typeface="游ゴシック Medium" panose="020B0500000000000000" pitchFamily="50" charset="-128"/>
                <a:ea typeface="游ゴシック Medium" panose="020B0500000000000000" pitchFamily="50" charset="-128"/>
              </a:defRPr>
            </a:lvl1pPr>
          </a:lstStyle>
          <a:p>
            <a:endParaRPr lang="ja-JP" altLang="en-US"/>
          </a:p>
        </p:txBody>
      </p:sp>
      <p:sp>
        <p:nvSpPr>
          <p:cNvPr id="5" name="Rectangle 6"/>
          <p:cNvSpPr>
            <a:spLocks noGrp="1" noChangeArrowheads="1"/>
          </p:cNvSpPr>
          <p:nvPr>
            <p:ph type="sldNum" sz="quarter" idx="12"/>
          </p:nvPr>
        </p:nvSpPr>
        <p:spPr>
          <a:xfrm>
            <a:off x="6553200" y="6243638"/>
            <a:ext cx="2133600" cy="457200"/>
          </a:xfrm>
          <a:prstGeom prst="rect">
            <a:avLst/>
          </a:prstGeom>
          <a:ln/>
        </p:spPr>
        <p:txBody>
          <a:bodyPr/>
          <a:lstStyle>
            <a:lvl1pPr>
              <a:defRPr>
                <a:latin typeface="游ゴシック Medium" panose="020B0500000000000000" pitchFamily="50" charset="-128"/>
                <a:ea typeface="游ゴシック Medium" panose="020B0500000000000000" pitchFamily="50" charset="-128"/>
              </a:defRPr>
            </a:lvl1pPr>
          </a:lstStyle>
          <a:p>
            <a:fld id="{D2D8002D-B5B0-4BAC-B1F6-782DDCCE6D9C}" type="slidenum">
              <a:rPr lang="ja-JP" altLang="en-US" smtClean="0"/>
              <a:pPr/>
              <a:t>‹#›</a:t>
            </a:fld>
            <a:endParaRPr lang="ja-JP" altLang="en-US"/>
          </a:p>
        </p:txBody>
      </p:sp>
    </p:spTree>
    <p:extLst>
      <p:ext uri="{BB962C8B-B14F-4D97-AF65-F5344CB8AC3E}">
        <p14:creationId xmlns:p14="http://schemas.microsoft.com/office/powerpoint/2010/main" val="23936932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73992" y="260648"/>
            <a:ext cx="8218488" cy="5013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ja-JP"/>
              <a:t>マスタ タイトルの書式設定</a:t>
            </a:r>
          </a:p>
        </p:txBody>
      </p:sp>
      <p:sp>
        <p:nvSpPr>
          <p:cNvPr id="1027" name="Rectangle 3"/>
          <p:cNvSpPr>
            <a:spLocks noGrp="1" noChangeArrowheads="1"/>
          </p:cNvSpPr>
          <p:nvPr>
            <p:ph type="body" idx="1"/>
          </p:nvPr>
        </p:nvSpPr>
        <p:spPr bwMode="auto">
          <a:xfrm>
            <a:off x="457200" y="908720"/>
            <a:ext cx="8229600" cy="53285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ja-JP"/>
              <a:t>マスタ テキストの書式設定</a:t>
            </a:r>
          </a:p>
          <a:p>
            <a:pPr lvl="1"/>
            <a:r>
              <a:rPr lang="en-US" altLang="ja-JP"/>
              <a:t>第 2 レベル</a:t>
            </a:r>
          </a:p>
          <a:p>
            <a:pPr lvl="2"/>
            <a:r>
              <a:rPr lang="en-US" altLang="ja-JP"/>
              <a:t>第 3 レベル</a:t>
            </a:r>
          </a:p>
          <a:p>
            <a:pPr lvl="3"/>
            <a:r>
              <a:rPr lang="en-US" altLang="ja-JP"/>
              <a:t>第 4 レベル</a:t>
            </a:r>
          </a:p>
          <a:p>
            <a:pPr lvl="4"/>
            <a:r>
              <a:rPr lang="en-US" altLang="ja-JP"/>
              <a:t>第 5 レベル</a:t>
            </a:r>
          </a:p>
        </p:txBody>
      </p:sp>
      <p:sp>
        <p:nvSpPr>
          <p:cNvPr id="2" name="正方形/長方形 1"/>
          <p:cNvSpPr/>
          <p:nvPr userDrawn="1"/>
        </p:nvSpPr>
        <p:spPr>
          <a:xfrm>
            <a:off x="3467818" y="6477000"/>
            <a:ext cx="2307042" cy="246221"/>
          </a:xfrm>
          <a:prstGeom prst="rect">
            <a:avLst/>
          </a:prstGeom>
        </p:spPr>
        <p:txBody>
          <a:bodyPr wrap="none">
            <a:spAutoFit/>
          </a:bodyPr>
          <a:lstStyle/>
          <a:p>
            <a:r>
              <a:rPr lang="en-US" altLang="ja-JP" sz="1000" b="0">
                <a:latin typeface="游ゴシック Medium" panose="020B0500000000000000" pitchFamily="50" charset="-128"/>
                <a:ea typeface="游ゴシック Medium" panose="020B0500000000000000" pitchFamily="50" charset="-128"/>
              </a:rPr>
              <a:t>Copyright </a:t>
            </a:r>
            <a:r>
              <a:rPr lang="ja-JP" altLang="en-US" sz="1000" b="0">
                <a:latin typeface="游ゴシック Medium" panose="020B0500000000000000" pitchFamily="50" charset="-128"/>
                <a:ea typeface="游ゴシック Medium" panose="020B0500000000000000" pitchFamily="50" charset="-128"/>
              </a:rPr>
              <a:t>アイデアクラフト　</a:t>
            </a:r>
            <a:r>
              <a:rPr lang="en-US" altLang="ja-JP" sz="1000" b="0">
                <a:latin typeface="游ゴシック Medium" panose="020B0500000000000000" pitchFamily="50" charset="-128"/>
                <a:ea typeface="游ゴシック Medium" panose="020B0500000000000000" pitchFamily="50" charset="-128"/>
              </a:rPr>
              <a:t>2017</a:t>
            </a:r>
            <a:endParaRPr lang="ja-JP" altLang="en-US" sz="1000" b="0">
              <a:latin typeface="游ゴシック Medium" panose="020B0500000000000000" pitchFamily="50" charset="-128"/>
              <a:ea typeface="游ゴシック Medium" panose="020B0500000000000000" pitchFamily="50" charset="-128"/>
            </a:endParaRPr>
          </a:p>
        </p:txBody>
      </p:sp>
      <p:sp>
        <p:nvSpPr>
          <p:cNvPr id="7" name="直角三角形 6"/>
          <p:cNvSpPr>
            <a:spLocks noChangeAspect="1"/>
          </p:cNvSpPr>
          <p:nvPr userDrawn="1"/>
        </p:nvSpPr>
        <p:spPr bwMode="auto">
          <a:xfrm rot="5400000">
            <a:off x="0" y="0"/>
            <a:ext cx="763200" cy="763200"/>
          </a:xfrm>
          <a:prstGeom prst="rtTriangle">
            <a:avLst/>
          </a:prstGeom>
          <a:solidFill>
            <a:schemeClr val="accent1"/>
          </a:solidFill>
          <a:ln w="12700" cap="flat" cmpd="sng" algn="ctr">
            <a:noFill/>
            <a:prstDash val="solid"/>
            <a:round/>
            <a:headEnd type="none" w="med" len="med"/>
            <a:tailEnd type="none" w="med" len="med"/>
          </a:ln>
          <a:effectLst/>
        </p:spPr>
        <p:txBody>
          <a:bodyPr vert="horz" wrap="none" lIns="90000" tIns="46800" rIns="90000" bIns="46800" numCol="1" rtlCol="0" anchor="ctr" anchorCtr="0" compatLnSpc="1">
            <a:prstTxWarp prst="textNoShape">
              <a:avLst/>
            </a:prstTxWarp>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srgbClr val="292929"/>
              </a:solidFill>
              <a:effectLst/>
              <a:uLnTx/>
              <a:uFillTx/>
              <a:latin typeface="Arial" charset="0"/>
            </a:endParaRPr>
          </a:p>
        </p:txBody>
      </p:sp>
      <p:sp>
        <p:nvSpPr>
          <p:cNvPr id="8" name="直角三角形 7"/>
          <p:cNvSpPr>
            <a:spLocks noChangeAspect="1"/>
          </p:cNvSpPr>
          <p:nvPr userDrawn="1"/>
        </p:nvSpPr>
        <p:spPr bwMode="auto">
          <a:xfrm rot="16200000">
            <a:off x="8380800" y="6095400"/>
            <a:ext cx="763200" cy="763200"/>
          </a:xfrm>
          <a:prstGeom prst="rtTriangle">
            <a:avLst/>
          </a:prstGeom>
          <a:solidFill>
            <a:schemeClr val="accent1"/>
          </a:solidFill>
          <a:ln w="12700" cap="flat" cmpd="sng" algn="ctr">
            <a:noFill/>
            <a:prstDash val="solid"/>
            <a:round/>
            <a:headEnd type="none" w="med" len="med"/>
            <a:tailEnd type="none" w="med" len="med"/>
          </a:ln>
          <a:effectLst/>
        </p:spPr>
        <p:txBody>
          <a:bodyPr vert="horz" wrap="none" lIns="90000" tIns="46800" rIns="90000" bIns="46800" numCol="1" rtlCol="0" anchor="ctr" anchorCtr="0" compatLnSpc="1">
            <a:prstTxWarp prst="textNoShape">
              <a:avLst/>
            </a:prstTxWarp>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srgbClr val="292929"/>
              </a:solidFill>
              <a:effectLst/>
              <a:uLnTx/>
              <a:uFillTx/>
              <a:latin typeface="Arial" charset="0"/>
            </a:endParaRPr>
          </a:p>
        </p:txBody>
      </p:sp>
    </p:spTree>
    <p:extLst>
      <p:ext uri="{BB962C8B-B14F-4D97-AF65-F5344CB8AC3E}">
        <p14:creationId xmlns:p14="http://schemas.microsoft.com/office/powerpoint/2010/main" val="966601335"/>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7" r:id="rId3"/>
    <p:sldLayoutId id="2147483679" r:id="rId4"/>
    <p:sldLayoutId id="2147483686" r:id="rId5"/>
    <p:sldLayoutId id="2147483680" r:id="rId6"/>
    <p:sldLayoutId id="2147483685" r:id="rId7"/>
  </p:sldLayoutIdLst>
  <p:hf hdr="0" ftr="0" dt="0"/>
  <p:txStyles>
    <p:titleStyle>
      <a:lvl1pPr algn="l" rtl="0" eaLnBrk="1" fontAlgn="base" hangingPunct="1">
        <a:spcBef>
          <a:spcPct val="0"/>
        </a:spcBef>
        <a:spcAft>
          <a:spcPct val="0"/>
        </a:spcAft>
        <a:defRPr kumimoji="1" sz="3400" b="1">
          <a:solidFill>
            <a:schemeClr val="tx2"/>
          </a:solidFill>
          <a:latin typeface="游ゴシック" panose="020B0400000000000000" pitchFamily="50" charset="-128"/>
          <a:ea typeface="游ゴシック" panose="020B0400000000000000" pitchFamily="50" charset="-128"/>
          <a:cs typeface="+mj-cs"/>
        </a:defRPr>
      </a:lvl1pPr>
      <a:lvl2pPr algn="l" rtl="0" eaLnBrk="1" fontAlgn="base" hangingPunct="1">
        <a:spcBef>
          <a:spcPct val="0"/>
        </a:spcBef>
        <a:spcAft>
          <a:spcPct val="0"/>
        </a:spcAft>
        <a:defRPr kumimoji="1" sz="3400">
          <a:solidFill>
            <a:schemeClr val="tx2"/>
          </a:solidFill>
          <a:latin typeface="Garamond" pitchFamily="18" charset="0"/>
          <a:ea typeface="ＭＳ Ｐゴシック" pitchFamily="50" charset="-128"/>
        </a:defRPr>
      </a:lvl2pPr>
      <a:lvl3pPr algn="l" rtl="0" eaLnBrk="1" fontAlgn="base" hangingPunct="1">
        <a:spcBef>
          <a:spcPct val="0"/>
        </a:spcBef>
        <a:spcAft>
          <a:spcPct val="0"/>
        </a:spcAft>
        <a:defRPr kumimoji="1" sz="3400">
          <a:solidFill>
            <a:schemeClr val="tx2"/>
          </a:solidFill>
          <a:latin typeface="Garamond" pitchFamily="18" charset="0"/>
          <a:ea typeface="ＭＳ Ｐゴシック" pitchFamily="50" charset="-128"/>
        </a:defRPr>
      </a:lvl3pPr>
      <a:lvl4pPr algn="l" rtl="0" eaLnBrk="1" fontAlgn="base" hangingPunct="1">
        <a:spcBef>
          <a:spcPct val="0"/>
        </a:spcBef>
        <a:spcAft>
          <a:spcPct val="0"/>
        </a:spcAft>
        <a:defRPr kumimoji="1" sz="3400">
          <a:solidFill>
            <a:schemeClr val="tx2"/>
          </a:solidFill>
          <a:latin typeface="Garamond" pitchFamily="18" charset="0"/>
          <a:ea typeface="ＭＳ Ｐゴシック" pitchFamily="50" charset="-128"/>
        </a:defRPr>
      </a:lvl4pPr>
      <a:lvl5pPr algn="l" rtl="0" eaLnBrk="1" fontAlgn="base" hangingPunct="1">
        <a:spcBef>
          <a:spcPct val="0"/>
        </a:spcBef>
        <a:spcAft>
          <a:spcPct val="0"/>
        </a:spcAft>
        <a:defRPr kumimoji="1" sz="3400">
          <a:solidFill>
            <a:schemeClr val="tx2"/>
          </a:solidFill>
          <a:latin typeface="Garamond" pitchFamily="18" charset="0"/>
          <a:ea typeface="ＭＳ Ｐゴシック" pitchFamily="50" charset="-128"/>
        </a:defRPr>
      </a:lvl5pPr>
      <a:lvl6pPr marL="457200" algn="l" rtl="0" eaLnBrk="1" fontAlgn="base" hangingPunct="1">
        <a:spcBef>
          <a:spcPct val="0"/>
        </a:spcBef>
        <a:spcAft>
          <a:spcPct val="0"/>
        </a:spcAft>
        <a:defRPr kumimoji="1" sz="3400">
          <a:solidFill>
            <a:schemeClr val="tx2"/>
          </a:solidFill>
          <a:latin typeface="Garamond" pitchFamily="18" charset="0"/>
          <a:ea typeface="ＭＳ Ｐゴシック" pitchFamily="50" charset="-128"/>
        </a:defRPr>
      </a:lvl6pPr>
      <a:lvl7pPr marL="914400" algn="l" rtl="0" eaLnBrk="1" fontAlgn="base" hangingPunct="1">
        <a:spcBef>
          <a:spcPct val="0"/>
        </a:spcBef>
        <a:spcAft>
          <a:spcPct val="0"/>
        </a:spcAft>
        <a:defRPr kumimoji="1" sz="3400">
          <a:solidFill>
            <a:schemeClr val="tx2"/>
          </a:solidFill>
          <a:latin typeface="Garamond" pitchFamily="18" charset="0"/>
          <a:ea typeface="ＭＳ Ｐゴシック" pitchFamily="50" charset="-128"/>
        </a:defRPr>
      </a:lvl7pPr>
      <a:lvl8pPr marL="1371600" algn="l" rtl="0" eaLnBrk="1" fontAlgn="base" hangingPunct="1">
        <a:spcBef>
          <a:spcPct val="0"/>
        </a:spcBef>
        <a:spcAft>
          <a:spcPct val="0"/>
        </a:spcAft>
        <a:defRPr kumimoji="1" sz="3400">
          <a:solidFill>
            <a:schemeClr val="tx2"/>
          </a:solidFill>
          <a:latin typeface="Garamond" pitchFamily="18" charset="0"/>
          <a:ea typeface="ＭＳ Ｐゴシック" pitchFamily="50" charset="-128"/>
        </a:defRPr>
      </a:lvl8pPr>
      <a:lvl9pPr marL="1828800" algn="l" rtl="0" eaLnBrk="1" fontAlgn="base" hangingPunct="1">
        <a:spcBef>
          <a:spcPct val="0"/>
        </a:spcBef>
        <a:spcAft>
          <a:spcPct val="0"/>
        </a:spcAft>
        <a:defRPr kumimoji="1" sz="3400">
          <a:solidFill>
            <a:schemeClr val="tx2"/>
          </a:solidFill>
          <a:latin typeface="Garamond" pitchFamily="18" charset="0"/>
          <a:ea typeface="ＭＳ Ｐゴシック" pitchFamily="50" charset="-128"/>
        </a:defRPr>
      </a:lvl9pPr>
    </p:titleStyle>
    <p:bodyStyle>
      <a:lvl1pPr marL="342900" indent="-342900" algn="l" rtl="0" eaLnBrk="1" fontAlgn="base" hangingPunct="1">
        <a:lnSpc>
          <a:spcPct val="150000"/>
        </a:lnSpc>
        <a:spcBef>
          <a:spcPct val="20000"/>
        </a:spcBef>
        <a:spcAft>
          <a:spcPct val="0"/>
        </a:spcAft>
        <a:buClr>
          <a:schemeClr val="accent1"/>
        </a:buClr>
        <a:buSzPct val="65000"/>
        <a:buFont typeface="Wingdings" panose="05000000000000000000" pitchFamily="2" charset="2"/>
        <a:buChar char="n"/>
        <a:defRPr kumimoji="1" sz="2000">
          <a:solidFill>
            <a:schemeClr val="tx1"/>
          </a:solidFill>
          <a:latin typeface="游ゴシック Medium" panose="020B0500000000000000" pitchFamily="50" charset="-128"/>
          <a:ea typeface="游ゴシック Medium" panose="020B0500000000000000" pitchFamily="50" charset="-128"/>
          <a:cs typeface="+mn-cs"/>
        </a:defRPr>
      </a:lvl1pPr>
      <a:lvl2pPr marL="669925" indent="-325438" algn="l" rtl="0" eaLnBrk="1" fontAlgn="base" hangingPunct="1">
        <a:lnSpc>
          <a:spcPct val="150000"/>
        </a:lnSpc>
        <a:spcBef>
          <a:spcPct val="20000"/>
        </a:spcBef>
        <a:spcAft>
          <a:spcPct val="0"/>
        </a:spcAft>
        <a:buClr>
          <a:schemeClr val="accent1"/>
        </a:buClr>
        <a:buSzPct val="60000"/>
        <a:buFont typeface="Wingdings" panose="05000000000000000000" pitchFamily="2" charset="2"/>
        <a:buChar char="q"/>
        <a:defRPr kumimoji="1" sz="1800">
          <a:solidFill>
            <a:schemeClr val="tx1"/>
          </a:solidFill>
          <a:latin typeface="游ゴシック Medium" panose="020B0500000000000000" pitchFamily="50" charset="-128"/>
          <a:ea typeface="游ゴシック Medium" panose="020B0500000000000000" pitchFamily="50" charset="-128"/>
        </a:defRPr>
      </a:lvl2pPr>
      <a:lvl3pPr marL="1022350" indent="-350838" algn="l" rtl="0" eaLnBrk="1" fontAlgn="base" hangingPunct="1">
        <a:lnSpc>
          <a:spcPct val="150000"/>
        </a:lnSpc>
        <a:spcBef>
          <a:spcPct val="20000"/>
        </a:spcBef>
        <a:spcAft>
          <a:spcPct val="0"/>
        </a:spcAft>
        <a:buClr>
          <a:schemeClr val="accent1"/>
        </a:buClr>
        <a:buSzPct val="65000"/>
        <a:buFont typeface="Wingdings" panose="05000000000000000000" pitchFamily="2" charset="2"/>
        <a:buChar char="n"/>
        <a:defRPr kumimoji="1" sz="1600">
          <a:solidFill>
            <a:schemeClr val="tx1"/>
          </a:solidFill>
          <a:latin typeface="游ゴシック Medium" panose="020B0500000000000000" pitchFamily="50" charset="-128"/>
          <a:ea typeface="游ゴシック Medium" panose="020B0500000000000000" pitchFamily="50" charset="-128"/>
        </a:defRPr>
      </a:lvl3pPr>
      <a:lvl4pPr marL="1339850" indent="-315913" algn="l" rtl="0" eaLnBrk="1" fontAlgn="base" hangingPunct="1">
        <a:lnSpc>
          <a:spcPct val="150000"/>
        </a:lnSpc>
        <a:spcBef>
          <a:spcPct val="20000"/>
        </a:spcBef>
        <a:spcAft>
          <a:spcPct val="0"/>
        </a:spcAft>
        <a:buClr>
          <a:schemeClr val="accent1"/>
        </a:buClr>
        <a:buSzPct val="70000"/>
        <a:buFont typeface="Wingdings" panose="05000000000000000000" pitchFamily="2" charset="2"/>
        <a:buChar char="q"/>
        <a:defRPr kumimoji="1" sz="1400">
          <a:solidFill>
            <a:schemeClr val="tx1"/>
          </a:solidFill>
          <a:latin typeface="游ゴシック Medium" panose="020B0500000000000000" pitchFamily="50" charset="-128"/>
          <a:ea typeface="游ゴシック Medium" panose="020B0500000000000000" pitchFamily="50" charset="-128"/>
        </a:defRPr>
      </a:lvl4pPr>
      <a:lvl5pPr marL="1681163" indent="-339725" algn="l" rtl="0" eaLnBrk="1" fontAlgn="base" hangingPunct="1">
        <a:lnSpc>
          <a:spcPct val="150000"/>
        </a:lnSpc>
        <a:spcBef>
          <a:spcPct val="20000"/>
        </a:spcBef>
        <a:spcAft>
          <a:spcPct val="0"/>
        </a:spcAft>
        <a:buClr>
          <a:schemeClr val="accent1"/>
        </a:buClr>
        <a:buSzPct val="75000"/>
        <a:buFont typeface="Wingdings" panose="05000000000000000000" pitchFamily="2" charset="2"/>
        <a:buChar char="§"/>
        <a:defRPr kumimoji="1" sz="1200">
          <a:solidFill>
            <a:schemeClr val="tx1"/>
          </a:solidFill>
          <a:latin typeface="游ゴシック Medium" panose="020B0500000000000000" pitchFamily="50" charset="-128"/>
          <a:ea typeface="游ゴシック Medium" panose="020B0500000000000000" pitchFamily="50" charset="-128"/>
        </a:defRPr>
      </a:lvl5pPr>
      <a:lvl6pPr marL="2138363" indent="-339725" algn="l" rtl="0" eaLnBrk="1" fontAlgn="base" hangingPunct="1">
        <a:spcBef>
          <a:spcPct val="20000"/>
        </a:spcBef>
        <a:spcAft>
          <a:spcPct val="0"/>
        </a:spcAft>
        <a:buClr>
          <a:srgbClr val="0000CC"/>
        </a:buClr>
        <a:buSzPct val="75000"/>
        <a:buFont typeface="Wingdings" pitchFamily="2" charset="2"/>
        <a:buChar char="§"/>
        <a:defRPr kumimoji="1" sz="2000">
          <a:solidFill>
            <a:schemeClr val="tx1"/>
          </a:solidFill>
          <a:latin typeface="+mn-lt"/>
          <a:ea typeface="+mn-ea"/>
        </a:defRPr>
      </a:lvl6pPr>
      <a:lvl7pPr marL="2595563" indent="-339725" algn="l" rtl="0" eaLnBrk="1" fontAlgn="base" hangingPunct="1">
        <a:spcBef>
          <a:spcPct val="20000"/>
        </a:spcBef>
        <a:spcAft>
          <a:spcPct val="0"/>
        </a:spcAft>
        <a:buClr>
          <a:srgbClr val="0000CC"/>
        </a:buClr>
        <a:buSzPct val="75000"/>
        <a:buFont typeface="Wingdings" pitchFamily="2" charset="2"/>
        <a:buChar char="§"/>
        <a:defRPr kumimoji="1" sz="2000">
          <a:solidFill>
            <a:schemeClr val="tx1"/>
          </a:solidFill>
          <a:latin typeface="+mn-lt"/>
          <a:ea typeface="+mn-ea"/>
        </a:defRPr>
      </a:lvl7pPr>
      <a:lvl8pPr marL="3052763" indent="-339725" algn="l" rtl="0" eaLnBrk="1" fontAlgn="base" hangingPunct="1">
        <a:spcBef>
          <a:spcPct val="20000"/>
        </a:spcBef>
        <a:spcAft>
          <a:spcPct val="0"/>
        </a:spcAft>
        <a:buClr>
          <a:srgbClr val="0000CC"/>
        </a:buClr>
        <a:buSzPct val="75000"/>
        <a:buFont typeface="Wingdings" pitchFamily="2" charset="2"/>
        <a:buChar char="§"/>
        <a:defRPr kumimoji="1" sz="2000">
          <a:solidFill>
            <a:schemeClr val="tx1"/>
          </a:solidFill>
          <a:latin typeface="+mn-lt"/>
          <a:ea typeface="+mn-ea"/>
        </a:defRPr>
      </a:lvl8pPr>
      <a:lvl9pPr marL="3509963" indent="-339725" algn="l" rtl="0" eaLnBrk="1" fontAlgn="base" hangingPunct="1">
        <a:spcBef>
          <a:spcPct val="20000"/>
        </a:spcBef>
        <a:spcAft>
          <a:spcPct val="0"/>
        </a:spcAft>
        <a:buClr>
          <a:srgbClr val="0000CC"/>
        </a:buClr>
        <a:buSzPct val="75000"/>
        <a:buFont typeface="Wingdings" pitchFamily="2" charset="2"/>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ideacraft.jp/contactnotice/" TargetMode="Externa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755576" y="2276872"/>
            <a:ext cx="7623175" cy="1152128"/>
          </a:xfrm>
        </p:spPr>
        <p:txBody>
          <a:bodyPr>
            <a:normAutofit/>
          </a:bodyPr>
          <a:lstStyle/>
          <a:p>
            <a:r>
              <a:rPr lang="en-US" altLang="ja-JP" sz="2800" b="1">
                <a:latin typeface="游ゴシック" panose="020B0400000000000000" pitchFamily="50" charset="-128"/>
                <a:ea typeface="游ゴシック" panose="020B0400000000000000" pitchFamily="50" charset="-128"/>
              </a:rPr>
              <a:t>Pictlet #1</a:t>
            </a:r>
            <a:br>
              <a:rPr kumimoji="1" lang="en-US" altLang="ja-JP" sz="3600" b="1">
                <a:latin typeface="游ゴシック" panose="020B0400000000000000" pitchFamily="50" charset="-128"/>
                <a:ea typeface="游ゴシック" panose="020B0400000000000000" pitchFamily="50" charset="-128"/>
              </a:rPr>
            </a:br>
            <a:r>
              <a:rPr kumimoji="1" lang="en-US" altLang="ja-JP" sz="3600" b="1">
                <a:latin typeface="游ゴシック" panose="020B0400000000000000" pitchFamily="50" charset="-128"/>
                <a:ea typeface="游ゴシック" panose="020B0400000000000000" pitchFamily="50" charset="-128"/>
              </a:rPr>
              <a:t>IPv4/v6</a:t>
            </a:r>
            <a:endParaRPr kumimoji="1" lang="ja-JP" altLang="en-US" sz="3600" b="1">
              <a:latin typeface="游ゴシック" panose="020B0400000000000000" pitchFamily="50" charset="-128"/>
              <a:ea typeface="游ゴシック" panose="020B0400000000000000" pitchFamily="50" charset="-128"/>
            </a:endParaRPr>
          </a:p>
        </p:txBody>
      </p:sp>
      <p:sp>
        <p:nvSpPr>
          <p:cNvPr id="3" name="サブタイトル 2"/>
          <p:cNvSpPr>
            <a:spLocks noGrp="1"/>
          </p:cNvSpPr>
          <p:nvPr>
            <p:ph type="subTitle" idx="1"/>
          </p:nvPr>
        </p:nvSpPr>
        <p:spPr/>
        <p:txBody>
          <a:bodyPr>
            <a:normAutofit/>
          </a:bodyPr>
          <a:lstStyle/>
          <a:p>
            <a:r>
              <a:rPr kumimoji="1" lang="ja-JP" altLang="en-US" sz="2400" b="1">
                <a:latin typeface="游ゴシック" panose="020B0400000000000000" pitchFamily="50" charset="-128"/>
                <a:ea typeface="游ゴシック" panose="020B0400000000000000" pitchFamily="50" charset="-128"/>
              </a:rPr>
              <a:t>アイデアクラフト　開米瑞浩</a:t>
            </a:r>
          </a:p>
        </p:txBody>
      </p:sp>
      <p:sp>
        <p:nvSpPr>
          <p:cNvPr id="4" name="テキスト ボックス 3"/>
          <p:cNvSpPr txBox="1"/>
          <p:nvPr/>
        </p:nvSpPr>
        <p:spPr bwMode="auto">
          <a:xfrm>
            <a:off x="683568" y="5282624"/>
            <a:ext cx="7992888" cy="11695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spAutoFit/>
          </a:bodyPr>
          <a:lstStyle/>
          <a:p>
            <a:pPr marL="285750" indent="-285750">
              <a:buFont typeface="Wingdings" panose="05000000000000000000" pitchFamily="2" charset="2"/>
              <a:buChar char="ü"/>
            </a:pPr>
            <a:r>
              <a:rPr kumimoji="1" lang="ja-JP" altLang="en-US" sz="1400" b="0" kern="0">
                <a:latin typeface="游ゴシック" panose="020B0400000000000000" pitchFamily="50" charset="-128"/>
                <a:ea typeface="游ゴシック" panose="020B0400000000000000" pitchFamily="50" charset="-128"/>
              </a:rPr>
              <a:t>本書は</a:t>
            </a:r>
            <a:r>
              <a:rPr kumimoji="1" lang="en-US" altLang="ja-JP" sz="1400" b="0" kern="0">
                <a:latin typeface="游ゴシック" panose="020B0400000000000000" pitchFamily="50" charset="-128"/>
                <a:ea typeface="游ゴシック" panose="020B0400000000000000" pitchFamily="50" charset="-128"/>
              </a:rPr>
              <a:t>IPv4/v6</a:t>
            </a:r>
            <a:r>
              <a:rPr kumimoji="1" lang="ja-JP" altLang="en-US" sz="1400" b="0" kern="0">
                <a:latin typeface="游ゴシック" panose="020B0400000000000000" pitchFamily="50" charset="-128"/>
                <a:ea typeface="游ゴシック" panose="020B0400000000000000" pitchFamily="50" charset="-128"/>
              </a:rPr>
              <a:t>の接続性に関する</a:t>
            </a:r>
            <a:r>
              <a:rPr kumimoji="1" lang="ja-JP" altLang="en-US" sz="1400" kern="0">
                <a:solidFill>
                  <a:schemeClr val="accent2">
                    <a:lumMod val="75000"/>
                  </a:schemeClr>
                </a:solidFill>
                <a:latin typeface="游ゴシック" panose="020B0400000000000000" pitchFamily="50" charset="-128"/>
                <a:ea typeface="游ゴシック" panose="020B0400000000000000" pitchFamily="50" charset="-128"/>
              </a:rPr>
              <a:t>図解表現</a:t>
            </a:r>
            <a:r>
              <a:rPr kumimoji="1" lang="ja-JP" altLang="en-US" sz="1400" b="0" kern="0">
                <a:latin typeface="游ゴシック" panose="020B0400000000000000" pitchFamily="50" charset="-128"/>
                <a:ea typeface="游ゴシック" panose="020B0400000000000000" pitchFamily="50" charset="-128"/>
              </a:rPr>
              <a:t>方法を分析・例示した</a:t>
            </a:r>
            <a:r>
              <a:rPr kumimoji="1" lang="ja-JP" altLang="en-US" sz="1400" b="0" kern="0">
                <a:solidFill>
                  <a:schemeClr val="accent2">
                    <a:lumMod val="75000"/>
                  </a:schemeClr>
                </a:solidFill>
                <a:latin typeface="游ゴシック" panose="020B0400000000000000" pitchFamily="50" charset="-128"/>
                <a:ea typeface="游ゴシック" panose="020B0400000000000000" pitchFamily="50" charset="-128"/>
              </a:rPr>
              <a:t>ピクトレット</a:t>
            </a:r>
            <a:r>
              <a:rPr kumimoji="1" lang="ja-JP" altLang="en-US" sz="1400" b="0" kern="0">
                <a:latin typeface="游ゴシック" panose="020B0400000000000000" pitchFamily="50" charset="-128"/>
                <a:ea typeface="游ゴシック" panose="020B0400000000000000" pitchFamily="50" charset="-128"/>
              </a:rPr>
              <a:t>です。</a:t>
            </a:r>
            <a:endParaRPr kumimoji="1" lang="en-US" altLang="ja-JP" sz="1400" b="0" kern="0">
              <a:latin typeface="游ゴシック" panose="020B0400000000000000" pitchFamily="50" charset="-128"/>
              <a:ea typeface="游ゴシック" panose="020B0400000000000000" pitchFamily="50" charset="-128"/>
            </a:endParaRPr>
          </a:p>
          <a:p>
            <a:pPr marL="285750" indent="-285750">
              <a:buFont typeface="Wingdings" panose="05000000000000000000" pitchFamily="2" charset="2"/>
              <a:buChar char="ü"/>
            </a:pPr>
            <a:r>
              <a:rPr lang="ja-JP" altLang="en-US" sz="1400" b="0" kern="0">
                <a:latin typeface="游ゴシック" panose="020B0400000000000000" pitchFamily="50" charset="-128"/>
                <a:ea typeface="游ゴシック" panose="020B0400000000000000" pitchFamily="50" charset="-128"/>
              </a:rPr>
              <a:t>本書の著作権は開米瑞浩が保持しますが、図版の引用にあたって著作権表記をしていただく必要はありません。本書の図版は自由に引用／改変使用可能です。</a:t>
            </a:r>
            <a:endParaRPr lang="en-US" altLang="ja-JP" sz="1400" b="0" kern="0">
              <a:latin typeface="游ゴシック" panose="020B0400000000000000" pitchFamily="50" charset="-128"/>
              <a:ea typeface="游ゴシック" panose="020B0400000000000000" pitchFamily="50" charset="-128"/>
            </a:endParaRPr>
          </a:p>
          <a:p>
            <a:pPr marL="285750" indent="-285750">
              <a:buFont typeface="Wingdings" panose="05000000000000000000" pitchFamily="2" charset="2"/>
              <a:buChar char="ü"/>
            </a:pPr>
            <a:r>
              <a:rPr kumimoji="1" lang="ja-JP" altLang="en-US" sz="1400" b="0" kern="0">
                <a:latin typeface="游ゴシック" panose="020B0400000000000000" pitchFamily="50" charset="-128"/>
                <a:ea typeface="游ゴシック" panose="020B0400000000000000" pitchFamily="50" charset="-128"/>
              </a:rPr>
              <a:t>本書の内容についての技術的正確性は保証しません。</a:t>
            </a:r>
            <a:endParaRPr kumimoji="1" lang="en-US" altLang="ja-JP" sz="1400" b="0" kern="0">
              <a:latin typeface="游ゴシック" panose="020B0400000000000000" pitchFamily="50" charset="-128"/>
              <a:ea typeface="游ゴシック" panose="020B0400000000000000" pitchFamily="50" charset="-128"/>
            </a:endParaRPr>
          </a:p>
          <a:p>
            <a:pPr marL="285750" indent="-285750">
              <a:buFont typeface="Wingdings" panose="05000000000000000000" pitchFamily="2" charset="2"/>
              <a:buChar char="ü"/>
            </a:pPr>
            <a:r>
              <a:rPr lang="ja-JP" altLang="en-US" sz="1400" b="0" kern="0">
                <a:latin typeface="游ゴシック" panose="020B0400000000000000" pitchFamily="50" charset="-128"/>
                <a:ea typeface="游ゴシック" panose="020B0400000000000000" pitchFamily="50" charset="-128"/>
              </a:rPr>
              <a:t>本書についての誤りの指摘や改善提案、別案の提供は末尾記載の連絡先までお願いします。</a:t>
            </a:r>
            <a:endParaRPr kumimoji="1" lang="en-US" altLang="ja-JP" sz="1400" b="0" kern="0">
              <a:latin typeface="游ゴシック" panose="020B0400000000000000" pitchFamily="50" charset="-128"/>
              <a:ea typeface="游ゴシック" panose="020B0400000000000000" pitchFamily="50" charset="-128"/>
            </a:endParaRPr>
          </a:p>
        </p:txBody>
      </p:sp>
    </p:spTree>
    <p:extLst>
      <p:ext uri="{BB962C8B-B14F-4D97-AF65-F5344CB8AC3E}">
        <p14:creationId xmlns:p14="http://schemas.microsoft.com/office/powerpoint/2010/main" val="1325303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四角形: 角を丸くする 9"/>
          <p:cNvSpPr/>
          <p:nvPr/>
        </p:nvSpPr>
        <p:spPr bwMode="auto">
          <a:xfrm>
            <a:off x="1342607" y="2121423"/>
            <a:ext cx="4172990" cy="1695025"/>
          </a:xfrm>
          <a:prstGeom prst="roundRect">
            <a:avLst/>
          </a:prstGeom>
          <a:solidFill>
            <a:schemeClr val="accent3">
              <a:lumMod val="20000"/>
              <a:lumOff val="80000"/>
            </a:schemeClr>
          </a:solidFill>
          <a:ln w="12700" cap="flat" cmpd="sng" algn="ctr">
            <a:solidFill>
              <a:schemeClr val="accent2"/>
            </a:solidFill>
            <a:prstDash val="solid"/>
            <a:round/>
            <a:headEnd type="none" w="med" len="med"/>
            <a:tailEnd type="none" w="med" len="med"/>
          </a:ln>
          <a:effectLst/>
        </p:spPr>
        <p:txBody>
          <a:bodyPr rtlCol="0" anchor="t"/>
          <a:lstStyle/>
          <a:p>
            <a:pPr algn="ctr"/>
            <a:r>
              <a:rPr kumimoji="1" lang="en-US" altLang="ja-JP"/>
              <a:t>IPv4 </a:t>
            </a:r>
            <a:r>
              <a:rPr kumimoji="1" lang="ja-JP" altLang="en-US"/>
              <a:t>網</a:t>
            </a:r>
          </a:p>
        </p:txBody>
      </p:sp>
      <p:sp>
        <p:nvSpPr>
          <p:cNvPr id="22" name="四角形: 角を丸くする 21"/>
          <p:cNvSpPr/>
          <p:nvPr/>
        </p:nvSpPr>
        <p:spPr bwMode="auto">
          <a:xfrm>
            <a:off x="1342607" y="4631194"/>
            <a:ext cx="4172990" cy="1695025"/>
          </a:xfrm>
          <a:prstGeom prst="roundRect">
            <a:avLst/>
          </a:prstGeom>
          <a:solidFill>
            <a:schemeClr val="accent3">
              <a:lumMod val="20000"/>
              <a:lumOff val="80000"/>
            </a:schemeClr>
          </a:solidFill>
          <a:ln w="12700" cap="flat" cmpd="sng" algn="ctr">
            <a:solidFill>
              <a:schemeClr val="accent2"/>
            </a:solidFill>
            <a:prstDash val="solid"/>
            <a:round/>
            <a:headEnd type="none" w="med" len="med"/>
            <a:tailEnd type="none" w="med" len="med"/>
          </a:ln>
          <a:effectLst/>
        </p:spPr>
        <p:txBody>
          <a:bodyPr rtlCol="0" anchor="t"/>
          <a:lstStyle/>
          <a:p>
            <a:pPr algn="ctr"/>
            <a:r>
              <a:rPr kumimoji="1" lang="en-US" altLang="ja-JP"/>
              <a:t>IPv6 </a:t>
            </a:r>
            <a:r>
              <a:rPr kumimoji="1" lang="ja-JP" altLang="en-US"/>
              <a:t>網</a:t>
            </a:r>
          </a:p>
        </p:txBody>
      </p:sp>
      <p:sp>
        <p:nvSpPr>
          <p:cNvPr id="2" name="タイトル 1"/>
          <p:cNvSpPr>
            <a:spLocks noGrp="1"/>
          </p:cNvSpPr>
          <p:nvPr>
            <p:ph type="title"/>
          </p:nvPr>
        </p:nvSpPr>
        <p:spPr>
          <a:xfrm>
            <a:off x="611560" y="277813"/>
            <a:ext cx="8218488" cy="702915"/>
          </a:xfrm>
        </p:spPr>
        <p:txBody>
          <a:bodyPr/>
          <a:lstStyle/>
          <a:p>
            <a:r>
              <a:rPr lang="ja-JP" altLang="en-US"/>
              <a:t>パターン </a:t>
            </a:r>
            <a:r>
              <a:rPr lang="en-US" altLang="ja-JP"/>
              <a:t>5</a:t>
            </a:r>
            <a:endParaRPr kumimoji="1" lang="ja-JP" altLang="en-US"/>
          </a:p>
        </p:txBody>
      </p:sp>
      <p:sp>
        <p:nvSpPr>
          <p:cNvPr id="7" name="スライド番号プレースホルダー 6"/>
          <p:cNvSpPr>
            <a:spLocks noGrp="1"/>
          </p:cNvSpPr>
          <p:nvPr>
            <p:ph type="sldNum" sz="quarter" idx="12"/>
          </p:nvPr>
        </p:nvSpPr>
        <p:spPr/>
        <p:txBody>
          <a:bodyPr/>
          <a:lstStyle/>
          <a:p>
            <a:fld id="{D2D8002D-B5B0-4BAC-B1F6-782DDCCE6D9C}" type="slidenum">
              <a:rPr lang="ja-JP" altLang="en-US" smtClean="0"/>
              <a:pPr/>
              <a:t>9</a:t>
            </a:fld>
            <a:endParaRPr lang="ja-JP" altLang="en-US"/>
          </a:p>
        </p:txBody>
      </p:sp>
      <p:pic>
        <p:nvPicPr>
          <p:cNvPr id="5" name="図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471393" y="2768212"/>
            <a:ext cx="787152" cy="787152"/>
          </a:xfrm>
          <a:prstGeom prst="rect">
            <a:avLst/>
          </a:prstGeom>
        </p:spPr>
      </p:pic>
      <p:pic>
        <p:nvPicPr>
          <p:cNvPr id="9" name="図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471393" y="5340845"/>
            <a:ext cx="787152" cy="787152"/>
          </a:xfrm>
          <a:prstGeom prst="rect">
            <a:avLst/>
          </a:prstGeom>
        </p:spPr>
      </p:pic>
      <p:sp>
        <p:nvSpPr>
          <p:cNvPr id="6" name="テキスト ボックス 5"/>
          <p:cNvSpPr txBox="1"/>
          <p:nvPr/>
        </p:nvSpPr>
        <p:spPr bwMode="auto">
          <a:xfrm>
            <a:off x="4255062" y="3463517"/>
            <a:ext cx="1219815"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spAutoFit/>
          </a:bodyPr>
          <a:lstStyle/>
          <a:p>
            <a:pPr algn="ctr"/>
            <a:r>
              <a:rPr kumimoji="1" lang="en-US" altLang="ja-JP" sz="1400" kern="0">
                <a:latin typeface="游ゴシック" panose="020B0400000000000000" pitchFamily="50" charset="-128"/>
                <a:ea typeface="游ゴシック" panose="020B0400000000000000" pitchFamily="50" charset="-128"/>
              </a:rPr>
              <a:t>IPv4</a:t>
            </a:r>
            <a:r>
              <a:rPr kumimoji="1" lang="ja-JP" altLang="en-US" sz="1400" kern="0">
                <a:latin typeface="游ゴシック" panose="020B0400000000000000" pitchFamily="50" charset="-128"/>
                <a:ea typeface="游ゴシック" panose="020B0400000000000000" pitchFamily="50" charset="-128"/>
              </a:rPr>
              <a:t>端末</a:t>
            </a:r>
          </a:p>
        </p:txBody>
      </p:sp>
      <p:sp>
        <p:nvSpPr>
          <p:cNvPr id="11" name="テキスト ボックス 10"/>
          <p:cNvSpPr txBox="1"/>
          <p:nvPr/>
        </p:nvSpPr>
        <p:spPr bwMode="auto">
          <a:xfrm>
            <a:off x="4255062" y="6060925"/>
            <a:ext cx="1219815"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spAutoFit/>
          </a:bodyPr>
          <a:lstStyle/>
          <a:p>
            <a:pPr algn="ctr"/>
            <a:r>
              <a:rPr kumimoji="1" lang="en-US" altLang="ja-JP" sz="1400" kern="0">
                <a:latin typeface="游ゴシック" panose="020B0400000000000000" pitchFamily="50" charset="-128"/>
                <a:ea typeface="游ゴシック" panose="020B0400000000000000" pitchFamily="50" charset="-128"/>
              </a:rPr>
              <a:t>IPv6</a:t>
            </a:r>
            <a:r>
              <a:rPr kumimoji="1" lang="ja-JP" altLang="en-US" sz="1400" kern="0">
                <a:latin typeface="游ゴシック" panose="020B0400000000000000" pitchFamily="50" charset="-128"/>
                <a:ea typeface="游ゴシック" panose="020B0400000000000000" pitchFamily="50" charset="-128"/>
              </a:rPr>
              <a:t>端末</a:t>
            </a:r>
          </a:p>
        </p:txBody>
      </p:sp>
      <p:pic>
        <p:nvPicPr>
          <p:cNvPr id="14" name="図 1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626696" y="3848442"/>
            <a:ext cx="787152" cy="787152"/>
          </a:xfrm>
          <a:prstGeom prst="rect">
            <a:avLst/>
          </a:prstGeom>
        </p:spPr>
      </p:pic>
      <p:sp>
        <p:nvSpPr>
          <p:cNvPr id="17" name="テキスト ボックス 16"/>
          <p:cNvSpPr txBox="1"/>
          <p:nvPr/>
        </p:nvSpPr>
        <p:spPr bwMode="auto">
          <a:xfrm>
            <a:off x="6571249" y="4522936"/>
            <a:ext cx="1219815"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spAutoFit/>
          </a:bodyPr>
          <a:lstStyle/>
          <a:p>
            <a:pPr algn="ctr"/>
            <a:r>
              <a:rPr kumimoji="1" lang="en-US" altLang="ja-JP" sz="1400" kern="0">
                <a:latin typeface="游ゴシック" panose="020B0400000000000000" pitchFamily="50" charset="-128"/>
                <a:ea typeface="游ゴシック" panose="020B0400000000000000" pitchFamily="50" charset="-128"/>
              </a:rPr>
              <a:t>IPv4/v6</a:t>
            </a:r>
            <a:r>
              <a:rPr kumimoji="1" lang="ja-JP" altLang="en-US" sz="1400" kern="0">
                <a:latin typeface="游ゴシック" panose="020B0400000000000000" pitchFamily="50" charset="-128"/>
                <a:ea typeface="游ゴシック" panose="020B0400000000000000" pitchFamily="50" charset="-128"/>
              </a:rPr>
              <a:t>端末</a:t>
            </a:r>
            <a:endParaRPr kumimoji="1" lang="en-US" altLang="ja-JP" sz="1400" kern="0">
              <a:latin typeface="游ゴシック" panose="020B0400000000000000" pitchFamily="50" charset="-128"/>
              <a:ea typeface="游ゴシック" panose="020B0400000000000000" pitchFamily="50" charset="-128"/>
            </a:endParaRPr>
          </a:p>
          <a:p>
            <a:pPr algn="ctr"/>
            <a:r>
              <a:rPr lang="ja-JP" altLang="en-US" sz="1400" kern="0">
                <a:latin typeface="游ゴシック" panose="020B0400000000000000" pitchFamily="50" charset="-128"/>
                <a:ea typeface="游ゴシック" panose="020B0400000000000000" pitchFamily="50" charset="-128"/>
              </a:rPr>
              <a:t>（両対応）</a:t>
            </a:r>
            <a:endParaRPr kumimoji="1" lang="ja-JP" altLang="en-US" sz="1400" kern="0">
              <a:latin typeface="游ゴシック" panose="020B0400000000000000" pitchFamily="50" charset="-128"/>
              <a:ea typeface="游ゴシック" panose="020B0400000000000000" pitchFamily="50" charset="-128"/>
            </a:endParaRPr>
          </a:p>
        </p:txBody>
      </p:sp>
      <p:cxnSp>
        <p:nvCxnSpPr>
          <p:cNvPr id="25" name="直線矢印コネクタ 24"/>
          <p:cNvCxnSpPr/>
          <p:nvPr/>
        </p:nvCxnSpPr>
        <p:spPr bwMode="auto">
          <a:xfrm>
            <a:off x="5515597" y="3236817"/>
            <a:ext cx="1055652" cy="850798"/>
          </a:xfrm>
          <a:prstGeom prst="straightConnector1">
            <a:avLst/>
          </a:prstGeom>
          <a:solidFill>
            <a:srgbClr val="CCFFFF"/>
          </a:solidFill>
          <a:ln w="57150" cap="flat" cmpd="sng" algn="ctr">
            <a:solidFill>
              <a:srgbClr val="0070C0"/>
            </a:solidFill>
            <a:prstDash val="solid"/>
            <a:round/>
            <a:headEnd type="triangle" w="med" len="sm"/>
            <a:tailEnd type="triangle" w="med" len="sm"/>
          </a:ln>
          <a:effectLst/>
        </p:spPr>
      </p:cxnSp>
      <p:cxnSp>
        <p:nvCxnSpPr>
          <p:cNvPr id="30" name="直線矢印コネクタ 29"/>
          <p:cNvCxnSpPr/>
          <p:nvPr/>
        </p:nvCxnSpPr>
        <p:spPr bwMode="auto">
          <a:xfrm flipH="1">
            <a:off x="5551602" y="4437112"/>
            <a:ext cx="1019647" cy="793508"/>
          </a:xfrm>
          <a:prstGeom prst="straightConnector1">
            <a:avLst/>
          </a:prstGeom>
          <a:solidFill>
            <a:srgbClr val="CCFFFF"/>
          </a:solidFill>
          <a:ln w="57150" cap="flat" cmpd="sng" algn="ctr">
            <a:solidFill>
              <a:srgbClr val="0070C0"/>
            </a:solidFill>
            <a:prstDash val="solid"/>
            <a:round/>
            <a:headEnd type="triangle" w="med" len="sm"/>
            <a:tailEnd type="triangle" w="med" len="sm"/>
          </a:ln>
          <a:effectLst/>
        </p:spPr>
      </p:cxnSp>
      <p:cxnSp>
        <p:nvCxnSpPr>
          <p:cNvPr id="34" name="直線矢印コネクタ 33"/>
          <p:cNvCxnSpPr/>
          <p:nvPr/>
        </p:nvCxnSpPr>
        <p:spPr bwMode="auto">
          <a:xfrm>
            <a:off x="3415480" y="3803220"/>
            <a:ext cx="0" cy="843532"/>
          </a:xfrm>
          <a:prstGeom prst="straightConnector1">
            <a:avLst/>
          </a:prstGeom>
          <a:solidFill>
            <a:srgbClr val="CCFFFF"/>
          </a:solidFill>
          <a:ln w="57150" cap="flat" cmpd="sng" algn="ctr">
            <a:solidFill>
              <a:schemeClr val="accent2"/>
            </a:solidFill>
            <a:prstDash val="solid"/>
            <a:round/>
            <a:headEnd type="triangle" w="med" len="sm"/>
            <a:tailEnd type="triangle" w="med" len="sm"/>
          </a:ln>
          <a:effectLst/>
        </p:spPr>
      </p:cxnSp>
      <p:sp>
        <p:nvSpPr>
          <p:cNvPr id="37" name="テキスト ボックス 36"/>
          <p:cNvSpPr txBox="1"/>
          <p:nvPr/>
        </p:nvSpPr>
        <p:spPr bwMode="auto">
          <a:xfrm>
            <a:off x="3199456" y="3894825"/>
            <a:ext cx="432048" cy="769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spAutoFit/>
          </a:bodyPr>
          <a:lstStyle/>
          <a:p>
            <a:pPr algn="ctr"/>
            <a:r>
              <a:rPr kumimoji="1" lang="en-US" altLang="ja-JP" sz="4400" kern="0">
                <a:latin typeface="游ゴシック Medium" panose="020B0500000000000000" pitchFamily="50" charset="-128"/>
                <a:ea typeface="游ゴシック Medium" panose="020B0500000000000000" pitchFamily="50" charset="-128"/>
              </a:rPr>
              <a:t>×</a:t>
            </a:r>
            <a:endParaRPr kumimoji="1" lang="ja-JP" altLang="en-US" sz="4400" kern="0">
              <a:latin typeface="游ゴシック Medium" panose="020B0500000000000000" pitchFamily="50" charset="-128"/>
              <a:ea typeface="游ゴシック Medium" panose="020B0500000000000000" pitchFamily="50" charset="-128"/>
            </a:endParaRPr>
          </a:p>
        </p:txBody>
      </p:sp>
      <p:sp>
        <p:nvSpPr>
          <p:cNvPr id="21" name="テキスト ボックス 20"/>
          <p:cNvSpPr txBox="1"/>
          <p:nvPr/>
        </p:nvSpPr>
        <p:spPr bwMode="auto">
          <a:xfrm>
            <a:off x="611560" y="1141106"/>
            <a:ext cx="7879493"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spAutoFit/>
          </a:bodyPr>
          <a:lstStyle/>
          <a:p>
            <a:r>
              <a:rPr lang="en-US" altLang="ja-JP" kern="0">
                <a:solidFill>
                  <a:schemeClr val="accent2">
                    <a:lumMod val="75000"/>
                  </a:schemeClr>
                </a:solidFill>
                <a:latin typeface="游ゴシック" panose="020B0400000000000000" pitchFamily="50" charset="-128"/>
                <a:ea typeface="游ゴシック" panose="020B0400000000000000" pitchFamily="50" charset="-128"/>
              </a:rPr>
              <a:t>IPv4 </a:t>
            </a:r>
            <a:r>
              <a:rPr lang="ja-JP" altLang="en-US" kern="0">
                <a:solidFill>
                  <a:schemeClr val="accent2">
                    <a:lumMod val="75000"/>
                  </a:schemeClr>
                </a:solidFill>
                <a:latin typeface="游ゴシック" panose="020B0400000000000000" pitchFamily="50" charset="-128"/>
                <a:ea typeface="游ゴシック" panose="020B0400000000000000" pitchFamily="50" charset="-128"/>
              </a:rPr>
              <a:t>網と </a:t>
            </a:r>
            <a:r>
              <a:rPr lang="en-US" altLang="ja-JP" kern="0">
                <a:solidFill>
                  <a:schemeClr val="accent2">
                    <a:lumMod val="75000"/>
                  </a:schemeClr>
                </a:solidFill>
                <a:latin typeface="游ゴシック" panose="020B0400000000000000" pitchFamily="50" charset="-128"/>
                <a:ea typeface="游ゴシック" panose="020B0400000000000000" pitchFamily="50" charset="-128"/>
              </a:rPr>
              <a:t>IPv6 </a:t>
            </a:r>
            <a:r>
              <a:rPr lang="ja-JP" altLang="en-US" kern="0">
                <a:solidFill>
                  <a:schemeClr val="accent2">
                    <a:lumMod val="75000"/>
                  </a:schemeClr>
                </a:solidFill>
                <a:latin typeface="游ゴシック" panose="020B0400000000000000" pitchFamily="50" charset="-128"/>
                <a:ea typeface="游ゴシック" panose="020B0400000000000000" pitchFamily="50" charset="-128"/>
              </a:rPr>
              <a:t>網という「網」があってその中では通信可能だが</a:t>
            </a:r>
            <a:endParaRPr lang="en-US" altLang="ja-JP" kern="0">
              <a:solidFill>
                <a:schemeClr val="accent2">
                  <a:lumMod val="75000"/>
                </a:schemeClr>
              </a:solidFill>
              <a:latin typeface="游ゴシック" panose="020B0400000000000000" pitchFamily="50" charset="-128"/>
              <a:ea typeface="游ゴシック" panose="020B0400000000000000" pitchFamily="50" charset="-128"/>
            </a:endParaRPr>
          </a:p>
          <a:p>
            <a:r>
              <a:rPr lang="ja-JP" altLang="en-US" kern="0">
                <a:solidFill>
                  <a:schemeClr val="accent2">
                    <a:lumMod val="75000"/>
                  </a:schemeClr>
                </a:solidFill>
                <a:latin typeface="游ゴシック" panose="020B0400000000000000" pitchFamily="50" charset="-128"/>
                <a:ea typeface="游ゴシック" panose="020B0400000000000000" pitchFamily="50" charset="-128"/>
              </a:rPr>
              <a:t>網どうしは切り離されていることを表現したい場合はこう書ける</a:t>
            </a:r>
          </a:p>
        </p:txBody>
      </p:sp>
      <p:pic>
        <p:nvPicPr>
          <p:cNvPr id="23" name="図 2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141713" y="2768212"/>
            <a:ext cx="787152" cy="787152"/>
          </a:xfrm>
          <a:prstGeom prst="rect">
            <a:avLst/>
          </a:prstGeom>
        </p:spPr>
      </p:pic>
      <p:pic>
        <p:nvPicPr>
          <p:cNvPr id="24" name="図 2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141713" y="5340845"/>
            <a:ext cx="787152" cy="787152"/>
          </a:xfrm>
          <a:prstGeom prst="rect">
            <a:avLst/>
          </a:prstGeom>
        </p:spPr>
      </p:pic>
      <p:sp>
        <p:nvSpPr>
          <p:cNvPr id="26" name="テキスト ボックス 25"/>
          <p:cNvSpPr txBox="1"/>
          <p:nvPr/>
        </p:nvSpPr>
        <p:spPr bwMode="auto">
          <a:xfrm>
            <a:off x="2925382" y="3463517"/>
            <a:ext cx="1219815"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spAutoFit/>
          </a:bodyPr>
          <a:lstStyle/>
          <a:p>
            <a:pPr algn="ctr"/>
            <a:r>
              <a:rPr kumimoji="1" lang="en-US" altLang="ja-JP" sz="1400" kern="0">
                <a:latin typeface="游ゴシック" panose="020B0400000000000000" pitchFamily="50" charset="-128"/>
                <a:ea typeface="游ゴシック" panose="020B0400000000000000" pitchFamily="50" charset="-128"/>
              </a:rPr>
              <a:t>IPv4</a:t>
            </a:r>
            <a:r>
              <a:rPr kumimoji="1" lang="ja-JP" altLang="en-US" sz="1400" kern="0">
                <a:latin typeface="游ゴシック" panose="020B0400000000000000" pitchFamily="50" charset="-128"/>
                <a:ea typeface="游ゴシック" panose="020B0400000000000000" pitchFamily="50" charset="-128"/>
              </a:rPr>
              <a:t>端末</a:t>
            </a:r>
          </a:p>
        </p:txBody>
      </p:sp>
      <p:sp>
        <p:nvSpPr>
          <p:cNvPr id="27" name="テキスト ボックス 26"/>
          <p:cNvSpPr txBox="1"/>
          <p:nvPr/>
        </p:nvSpPr>
        <p:spPr bwMode="auto">
          <a:xfrm>
            <a:off x="2925382" y="6060925"/>
            <a:ext cx="1219815"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spAutoFit/>
          </a:bodyPr>
          <a:lstStyle/>
          <a:p>
            <a:pPr algn="ctr"/>
            <a:r>
              <a:rPr kumimoji="1" lang="en-US" altLang="ja-JP" sz="1400" kern="0">
                <a:latin typeface="游ゴシック" panose="020B0400000000000000" pitchFamily="50" charset="-128"/>
                <a:ea typeface="游ゴシック" panose="020B0400000000000000" pitchFamily="50" charset="-128"/>
              </a:rPr>
              <a:t>IPv6</a:t>
            </a:r>
            <a:r>
              <a:rPr kumimoji="1" lang="ja-JP" altLang="en-US" sz="1400" kern="0">
                <a:latin typeface="游ゴシック" panose="020B0400000000000000" pitchFamily="50" charset="-128"/>
                <a:ea typeface="游ゴシック" panose="020B0400000000000000" pitchFamily="50" charset="-128"/>
              </a:rPr>
              <a:t>端末</a:t>
            </a:r>
          </a:p>
        </p:txBody>
      </p:sp>
      <p:pic>
        <p:nvPicPr>
          <p:cNvPr id="28" name="図 2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812033" y="2768212"/>
            <a:ext cx="787152" cy="787152"/>
          </a:xfrm>
          <a:prstGeom prst="rect">
            <a:avLst/>
          </a:prstGeom>
        </p:spPr>
      </p:pic>
      <p:pic>
        <p:nvPicPr>
          <p:cNvPr id="29" name="図 2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812033" y="5340845"/>
            <a:ext cx="787152" cy="787152"/>
          </a:xfrm>
          <a:prstGeom prst="rect">
            <a:avLst/>
          </a:prstGeom>
        </p:spPr>
      </p:pic>
      <p:sp>
        <p:nvSpPr>
          <p:cNvPr id="31" name="テキスト ボックス 30"/>
          <p:cNvSpPr txBox="1"/>
          <p:nvPr/>
        </p:nvSpPr>
        <p:spPr bwMode="auto">
          <a:xfrm>
            <a:off x="1595702" y="3463517"/>
            <a:ext cx="1219815"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spAutoFit/>
          </a:bodyPr>
          <a:lstStyle/>
          <a:p>
            <a:pPr algn="ctr"/>
            <a:r>
              <a:rPr kumimoji="1" lang="en-US" altLang="ja-JP" sz="1400" kern="0">
                <a:latin typeface="游ゴシック" panose="020B0400000000000000" pitchFamily="50" charset="-128"/>
                <a:ea typeface="游ゴシック" panose="020B0400000000000000" pitchFamily="50" charset="-128"/>
              </a:rPr>
              <a:t>IPv4</a:t>
            </a:r>
            <a:r>
              <a:rPr kumimoji="1" lang="ja-JP" altLang="en-US" sz="1400" kern="0">
                <a:latin typeface="游ゴシック" panose="020B0400000000000000" pitchFamily="50" charset="-128"/>
                <a:ea typeface="游ゴシック" panose="020B0400000000000000" pitchFamily="50" charset="-128"/>
              </a:rPr>
              <a:t>端末</a:t>
            </a:r>
          </a:p>
        </p:txBody>
      </p:sp>
      <p:sp>
        <p:nvSpPr>
          <p:cNvPr id="32" name="テキスト ボックス 31"/>
          <p:cNvSpPr txBox="1"/>
          <p:nvPr/>
        </p:nvSpPr>
        <p:spPr bwMode="auto">
          <a:xfrm>
            <a:off x="1595702" y="6060925"/>
            <a:ext cx="1219815"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spAutoFit/>
          </a:bodyPr>
          <a:lstStyle/>
          <a:p>
            <a:pPr algn="ctr"/>
            <a:r>
              <a:rPr kumimoji="1" lang="en-US" altLang="ja-JP" sz="1400" kern="0">
                <a:latin typeface="游ゴシック" panose="020B0400000000000000" pitchFamily="50" charset="-128"/>
                <a:ea typeface="游ゴシック" panose="020B0400000000000000" pitchFamily="50" charset="-128"/>
              </a:rPr>
              <a:t>IPv6</a:t>
            </a:r>
            <a:r>
              <a:rPr kumimoji="1" lang="ja-JP" altLang="en-US" sz="1400" kern="0">
                <a:latin typeface="游ゴシック" panose="020B0400000000000000" pitchFamily="50" charset="-128"/>
                <a:ea typeface="游ゴシック" panose="020B0400000000000000" pitchFamily="50" charset="-128"/>
              </a:rPr>
              <a:t>端末</a:t>
            </a:r>
          </a:p>
        </p:txBody>
      </p:sp>
      <p:cxnSp>
        <p:nvCxnSpPr>
          <p:cNvPr id="13" name="直線コネクタ 12"/>
          <p:cNvCxnSpPr/>
          <p:nvPr/>
        </p:nvCxnSpPr>
        <p:spPr bwMode="auto">
          <a:xfrm>
            <a:off x="1812033" y="2697487"/>
            <a:ext cx="3446512" cy="0"/>
          </a:xfrm>
          <a:prstGeom prst="line">
            <a:avLst/>
          </a:prstGeom>
          <a:solidFill>
            <a:srgbClr val="CCFFFF"/>
          </a:solidFill>
          <a:ln w="28575" cap="flat" cmpd="sng" algn="ctr">
            <a:solidFill>
              <a:schemeClr val="tx1"/>
            </a:solidFill>
            <a:prstDash val="solid"/>
            <a:round/>
            <a:headEnd type="none" w="med" len="med"/>
            <a:tailEnd type="none" w="med" len="med"/>
          </a:ln>
          <a:effectLst/>
        </p:spPr>
      </p:cxnSp>
      <p:cxnSp>
        <p:nvCxnSpPr>
          <p:cNvPr id="33" name="直線コネクタ 32"/>
          <p:cNvCxnSpPr/>
          <p:nvPr/>
        </p:nvCxnSpPr>
        <p:spPr bwMode="auto">
          <a:xfrm>
            <a:off x="1812033" y="5230620"/>
            <a:ext cx="3446512" cy="0"/>
          </a:xfrm>
          <a:prstGeom prst="line">
            <a:avLst/>
          </a:prstGeom>
          <a:solidFill>
            <a:srgbClr val="CCFFFF"/>
          </a:solidFill>
          <a:ln w="28575" cap="flat" cmpd="sng" algn="ctr">
            <a:solidFill>
              <a:schemeClr val="tx1"/>
            </a:solidFill>
            <a:prstDash val="solid"/>
            <a:round/>
            <a:headEnd type="none" w="med" len="med"/>
            <a:tailEnd type="none" w="med" len="med"/>
          </a:ln>
          <a:effectLst/>
        </p:spPr>
      </p:cxnSp>
      <p:cxnSp>
        <p:nvCxnSpPr>
          <p:cNvPr id="16" name="直線コネクタ 15"/>
          <p:cNvCxnSpPr/>
          <p:nvPr/>
        </p:nvCxnSpPr>
        <p:spPr bwMode="auto">
          <a:xfrm>
            <a:off x="4870999" y="2697487"/>
            <a:ext cx="0" cy="198859"/>
          </a:xfrm>
          <a:prstGeom prst="line">
            <a:avLst/>
          </a:prstGeom>
          <a:solidFill>
            <a:srgbClr val="CCFFFF"/>
          </a:solidFill>
          <a:ln w="28575" cap="flat" cmpd="sng" algn="ctr">
            <a:solidFill>
              <a:schemeClr val="tx1"/>
            </a:solidFill>
            <a:prstDash val="solid"/>
            <a:round/>
            <a:headEnd type="none" w="med" len="med"/>
            <a:tailEnd type="none" w="med" len="med"/>
          </a:ln>
          <a:effectLst/>
        </p:spPr>
      </p:cxnSp>
      <p:cxnSp>
        <p:nvCxnSpPr>
          <p:cNvPr id="36" name="直線コネクタ 35"/>
          <p:cNvCxnSpPr/>
          <p:nvPr/>
        </p:nvCxnSpPr>
        <p:spPr bwMode="auto">
          <a:xfrm>
            <a:off x="3502847" y="2697487"/>
            <a:ext cx="0" cy="198859"/>
          </a:xfrm>
          <a:prstGeom prst="line">
            <a:avLst/>
          </a:prstGeom>
          <a:solidFill>
            <a:srgbClr val="CCFFFF"/>
          </a:solidFill>
          <a:ln w="28575" cap="flat" cmpd="sng" algn="ctr">
            <a:solidFill>
              <a:schemeClr val="tx1"/>
            </a:solidFill>
            <a:prstDash val="solid"/>
            <a:round/>
            <a:headEnd type="none" w="med" len="med"/>
            <a:tailEnd type="none" w="med" len="med"/>
          </a:ln>
          <a:effectLst/>
        </p:spPr>
      </p:cxnSp>
      <p:cxnSp>
        <p:nvCxnSpPr>
          <p:cNvPr id="38" name="直線コネクタ 37"/>
          <p:cNvCxnSpPr/>
          <p:nvPr/>
        </p:nvCxnSpPr>
        <p:spPr bwMode="auto">
          <a:xfrm>
            <a:off x="2206703" y="2697487"/>
            <a:ext cx="0" cy="198859"/>
          </a:xfrm>
          <a:prstGeom prst="line">
            <a:avLst/>
          </a:prstGeom>
          <a:solidFill>
            <a:srgbClr val="CCFFFF"/>
          </a:solidFill>
          <a:ln w="28575" cap="flat" cmpd="sng" algn="ctr">
            <a:solidFill>
              <a:schemeClr val="tx1"/>
            </a:solidFill>
            <a:prstDash val="solid"/>
            <a:round/>
            <a:headEnd type="none" w="med" len="med"/>
            <a:tailEnd type="none" w="med" len="med"/>
          </a:ln>
          <a:effectLst/>
        </p:spPr>
      </p:cxnSp>
      <p:cxnSp>
        <p:nvCxnSpPr>
          <p:cNvPr id="39" name="直線コネクタ 38"/>
          <p:cNvCxnSpPr/>
          <p:nvPr/>
        </p:nvCxnSpPr>
        <p:spPr bwMode="auto">
          <a:xfrm>
            <a:off x="4870999" y="5233831"/>
            <a:ext cx="0" cy="198859"/>
          </a:xfrm>
          <a:prstGeom prst="line">
            <a:avLst/>
          </a:prstGeom>
          <a:solidFill>
            <a:srgbClr val="CCFFFF"/>
          </a:solidFill>
          <a:ln w="28575" cap="flat" cmpd="sng" algn="ctr">
            <a:solidFill>
              <a:schemeClr val="tx1"/>
            </a:solidFill>
            <a:prstDash val="solid"/>
            <a:round/>
            <a:headEnd type="none" w="med" len="med"/>
            <a:tailEnd type="none" w="med" len="med"/>
          </a:ln>
          <a:effectLst/>
        </p:spPr>
      </p:cxnSp>
      <p:cxnSp>
        <p:nvCxnSpPr>
          <p:cNvPr id="40" name="直線コネクタ 39"/>
          <p:cNvCxnSpPr/>
          <p:nvPr/>
        </p:nvCxnSpPr>
        <p:spPr bwMode="auto">
          <a:xfrm>
            <a:off x="3502847" y="5233831"/>
            <a:ext cx="0" cy="198859"/>
          </a:xfrm>
          <a:prstGeom prst="line">
            <a:avLst/>
          </a:prstGeom>
          <a:solidFill>
            <a:srgbClr val="CCFFFF"/>
          </a:solidFill>
          <a:ln w="28575" cap="flat" cmpd="sng" algn="ctr">
            <a:solidFill>
              <a:schemeClr val="tx1"/>
            </a:solidFill>
            <a:prstDash val="solid"/>
            <a:round/>
            <a:headEnd type="none" w="med" len="med"/>
            <a:tailEnd type="none" w="med" len="med"/>
          </a:ln>
          <a:effectLst/>
        </p:spPr>
      </p:cxnSp>
      <p:cxnSp>
        <p:nvCxnSpPr>
          <p:cNvPr id="41" name="直線コネクタ 40"/>
          <p:cNvCxnSpPr/>
          <p:nvPr/>
        </p:nvCxnSpPr>
        <p:spPr bwMode="auto">
          <a:xfrm>
            <a:off x="2206703" y="5233831"/>
            <a:ext cx="0" cy="198859"/>
          </a:xfrm>
          <a:prstGeom prst="line">
            <a:avLst/>
          </a:prstGeom>
          <a:solidFill>
            <a:srgbClr val="CCFFFF"/>
          </a:solidFill>
          <a:ln w="28575" cap="flat" cmpd="sng" algn="ctr">
            <a:solidFill>
              <a:schemeClr val="tx1"/>
            </a:solidFill>
            <a:prstDash val="solid"/>
            <a:round/>
            <a:headEnd type="none" w="med" len="med"/>
            <a:tailEnd type="none" w="med" len="med"/>
          </a:ln>
          <a:effectLst/>
        </p:spPr>
      </p:cxnSp>
      <p:sp>
        <p:nvSpPr>
          <p:cNvPr id="47" name="テキスト ボックス 46"/>
          <p:cNvSpPr txBox="1"/>
          <p:nvPr/>
        </p:nvSpPr>
        <p:spPr bwMode="auto">
          <a:xfrm>
            <a:off x="3436671" y="4058416"/>
            <a:ext cx="18002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spAutoFit/>
          </a:bodyPr>
          <a:lstStyle/>
          <a:p>
            <a:pPr algn="ctr"/>
            <a:r>
              <a:rPr kumimoji="1" lang="ja-JP" altLang="en-US" sz="1800" kern="0">
                <a:latin typeface="游ゴシック" panose="020B0400000000000000" pitchFamily="50" charset="-128"/>
                <a:ea typeface="游ゴシック" panose="020B0400000000000000" pitchFamily="50" charset="-128"/>
              </a:rPr>
              <a:t>直接接続不可</a:t>
            </a:r>
          </a:p>
        </p:txBody>
      </p:sp>
      <p:sp>
        <p:nvSpPr>
          <p:cNvPr id="48" name="テキスト ボックス 47"/>
          <p:cNvSpPr txBox="1"/>
          <p:nvPr/>
        </p:nvSpPr>
        <p:spPr bwMode="auto">
          <a:xfrm>
            <a:off x="6239151" y="5063358"/>
            <a:ext cx="1800200"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spAutoFit/>
          </a:bodyPr>
          <a:lstStyle/>
          <a:p>
            <a:pPr algn="ctr"/>
            <a:r>
              <a:rPr kumimoji="1" lang="ja-JP" altLang="en-US" sz="1800" kern="0">
                <a:latin typeface="游ゴシック" panose="020B0400000000000000" pitchFamily="50" charset="-128"/>
                <a:ea typeface="游ゴシック" panose="020B0400000000000000" pitchFamily="50" charset="-128"/>
              </a:rPr>
              <a:t>両対応端末は</a:t>
            </a:r>
            <a:endParaRPr kumimoji="1" lang="en-US" altLang="ja-JP" sz="1800" kern="0">
              <a:latin typeface="游ゴシック" panose="020B0400000000000000" pitchFamily="50" charset="-128"/>
              <a:ea typeface="游ゴシック" panose="020B0400000000000000" pitchFamily="50" charset="-128"/>
            </a:endParaRPr>
          </a:p>
          <a:p>
            <a:pPr algn="ctr"/>
            <a:r>
              <a:rPr kumimoji="1" lang="ja-JP" altLang="en-US" sz="1800" kern="0">
                <a:latin typeface="游ゴシック" panose="020B0400000000000000" pitchFamily="50" charset="-128"/>
                <a:ea typeface="游ゴシック" panose="020B0400000000000000" pitchFamily="50" charset="-128"/>
              </a:rPr>
              <a:t>どちらとも</a:t>
            </a:r>
            <a:endParaRPr kumimoji="1" lang="en-US" altLang="ja-JP" sz="1800" kern="0">
              <a:latin typeface="游ゴシック" panose="020B0400000000000000" pitchFamily="50" charset="-128"/>
              <a:ea typeface="游ゴシック" panose="020B0400000000000000" pitchFamily="50" charset="-128"/>
            </a:endParaRPr>
          </a:p>
          <a:p>
            <a:pPr algn="ctr"/>
            <a:r>
              <a:rPr kumimoji="1" lang="ja-JP" altLang="en-US" sz="1800" kern="0">
                <a:latin typeface="游ゴシック" panose="020B0400000000000000" pitchFamily="50" charset="-128"/>
                <a:ea typeface="游ゴシック" panose="020B0400000000000000" pitchFamily="50" charset="-128"/>
              </a:rPr>
              <a:t>通信可能</a:t>
            </a:r>
          </a:p>
        </p:txBody>
      </p:sp>
    </p:spTree>
    <p:extLst>
      <p:ext uri="{BB962C8B-B14F-4D97-AF65-F5344CB8AC3E}">
        <p14:creationId xmlns:p14="http://schemas.microsoft.com/office/powerpoint/2010/main" val="4278666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BD7E420-4BA8-4F3D-B55D-BAAD4F8CC496}"/>
              </a:ext>
            </a:extLst>
          </p:cNvPr>
          <p:cNvSpPr>
            <a:spLocks noGrp="1"/>
          </p:cNvSpPr>
          <p:nvPr>
            <p:ph type="title"/>
          </p:nvPr>
        </p:nvSpPr>
        <p:spPr/>
        <p:txBody>
          <a:bodyPr/>
          <a:lstStyle/>
          <a:p>
            <a:r>
              <a:rPr kumimoji="1" lang="ja-JP" altLang="en-US" sz="2800" b="1">
                <a:latin typeface="游ゴシック" panose="020B0400000000000000" pitchFamily="50" charset="-128"/>
                <a:ea typeface="游ゴシック" panose="020B0400000000000000" pitchFamily="50" charset="-128"/>
              </a:rPr>
              <a:t>お問合せおよびご感想受付</a:t>
            </a:r>
          </a:p>
        </p:txBody>
      </p:sp>
      <p:sp>
        <p:nvSpPr>
          <p:cNvPr id="4" name="正方形/長方形 3">
            <a:extLst>
              <a:ext uri="{FF2B5EF4-FFF2-40B4-BE49-F238E27FC236}">
                <a16:creationId xmlns:a16="http://schemas.microsoft.com/office/drawing/2014/main" id="{3D35514A-5ED5-4341-B660-95C99C7ED361}"/>
              </a:ext>
            </a:extLst>
          </p:cNvPr>
          <p:cNvSpPr/>
          <p:nvPr/>
        </p:nvSpPr>
        <p:spPr>
          <a:xfrm>
            <a:off x="673992" y="1043601"/>
            <a:ext cx="7786440" cy="707886"/>
          </a:xfrm>
          <a:prstGeom prst="rect">
            <a:avLst/>
          </a:prstGeom>
        </p:spPr>
        <p:txBody>
          <a:bodyPr wrap="square">
            <a:spAutoFit/>
          </a:bodyPr>
          <a:lstStyle/>
          <a:p>
            <a:r>
              <a:rPr lang="ja-JP" altLang="en-US" b="0">
                <a:latin typeface="游ゴシック" panose="020B0400000000000000" pitchFamily="50" charset="-128"/>
                <a:ea typeface="游ゴシック" panose="020B0400000000000000" pitchFamily="50" charset="-128"/>
              </a:rPr>
              <a:t>本書への質問、感想を歓迎します。下記お問い合わせ先へお送りください。</a:t>
            </a:r>
            <a:endParaRPr lang="en-US" altLang="ja-JP" b="0">
              <a:latin typeface="游ゴシック" panose="020B0400000000000000" pitchFamily="50" charset="-128"/>
              <a:ea typeface="游ゴシック" panose="020B0400000000000000" pitchFamily="50" charset="-128"/>
            </a:endParaRPr>
          </a:p>
        </p:txBody>
      </p:sp>
      <p:sp>
        <p:nvSpPr>
          <p:cNvPr id="7" name="テキスト ボックス 3">
            <a:extLst>
              <a:ext uri="{FF2B5EF4-FFF2-40B4-BE49-F238E27FC236}">
                <a16:creationId xmlns:a16="http://schemas.microsoft.com/office/drawing/2014/main" id="{6F1EB6F2-3C95-4B41-8454-4AAF895FDFDB}"/>
              </a:ext>
            </a:extLst>
          </p:cNvPr>
          <p:cNvSpPr txBox="1">
            <a:spLocks noChangeArrowheads="1"/>
          </p:cNvSpPr>
          <p:nvPr/>
        </p:nvSpPr>
        <p:spPr bwMode="auto">
          <a:xfrm>
            <a:off x="1331640" y="2092786"/>
            <a:ext cx="7229748"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kumimoji="1" sz="2000" b="1">
                <a:solidFill>
                  <a:schemeClr val="tx1"/>
                </a:solidFill>
                <a:latin typeface="Arial" panose="020B0604020202020204" pitchFamily="34" charset="0"/>
                <a:ea typeface="ＭＳ Ｐゴシック" panose="020B0600070205080204" pitchFamily="50" charset="-128"/>
              </a:defRPr>
            </a:lvl1pPr>
            <a:lvl2pPr marL="742950" indent="-285750">
              <a:defRPr kumimoji="1" sz="2000" b="1">
                <a:solidFill>
                  <a:schemeClr val="tx1"/>
                </a:solidFill>
                <a:latin typeface="Arial" panose="020B0604020202020204" pitchFamily="34" charset="0"/>
                <a:ea typeface="ＭＳ Ｐゴシック" panose="020B0600070205080204" pitchFamily="50" charset="-128"/>
              </a:defRPr>
            </a:lvl2pPr>
            <a:lvl3pPr marL="1143000" indent="-228600">
              <a:defRPr kumimoji="1" sz="2000" b="1">
                <a:solidFill>
                  <a:schemeClr val="tx1"/>
                </a:solidFill>
                <a:latin typeface="Arial" panose="020B0604020202020204" pitchFamily="34" charset="0"/>
                <a:ea typeface="ＭＳ Ｐゴシック" panose="020B0600070205080204" pitchFamily="50" charset="-128"/>
              </a:defRPr>
            </a:lvl3pPr>
            <a:lvl4pPr marL="1600200" indent="-228600">
              <a:defRPr kumimoji="1" sz="2000" b="1">
                <a:solidFill>
                  <a:schemeClr val="tx1"/>
                </a:solidFill>
                <a:latin typeface="Arial" panose="020B0604020202020204" pitchFamily="34" charset="0"/>
                <a:ea typeface="ＭＳ Ｐゴシック" panose="020B0600070205080204" pitchFamily="50" charset="-128"/>
              </a:defRPr>
            </a:lvl4pPr>
            <a:lvl5pPr marL="2057400" indent="-228600">
              <a:defRPr kumimoji="1" sz="2000" b="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2000" b="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2000" b="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2000" b="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2000" b="1">
                <a:solidFill>
                  <a:schemeClr val="tx1"/>
                </a:solidFill>
                <a:latin typeface="Arial" panose="020B0604020202020204" pitchFamily="34" charset="0"/>
                <a:ea typeface="ＭＳ Ｐゴシック" panose="020B0600070205080204" pitchFamily="50" charset="-128"/>
              </a:defRPr>
            </a:lvl9pPr>
          </a:lstStyle>
          <a:p>
            <a:r>
              <a:rPr lang="ja-JP" altLang="en-US">
                <a:latin typeface="游ゴシック" panose="020B0400000000000000" pitchFamily="50" charset="-128"/>
                <a:ea typeface="游ゴシック" panose="020B0400000000000000" pitchFamily="50" charset="-128"/>
              </a:rPr>
              <a:t>お問い合わせ先 ： </a:t>
            </a:r>
            <a:r>
              <a:rPr lang="en-US" altLang="ja-JP" sz="1800">
                <a:latin typeface="游ゴシック" panose="020B0400000000000000" pitchFamily="50" charset="-128"/>
                <a:ea typeface="游ゴシック" panose="020B0400000000000000" pitchFamily="50" charset="-128"/>
                <a:hlinkClick r:id="rId2"/>
              </a:rPr>
              <a:t>http://ideacraft.jp/contactnotice/</a:t>
            </a:r>
            <a:endParaRPr lang="en-US" altLang="ja-JP" sz="1800">
              <a:latin typeface="游ゴシック" panose="020B0400000000000000" pitchFamily="50" charset="-128"/>
              <a:ea typeface="游ゴシック" panose="020B0400000000000000" pitchFamily="50" charset="-128"/>
            </a:endParaRPr>
          </a:p>
        </p:txBody>
      </p:sp>
      <p:sp>
        <p:nvSpPr>
          <p:cNvPr id="6" name="正方形/長方形 5"/>
          <p:cNvSpPr/>
          <p:nvPr/>
        </p:nvSpPr>
        <p:spPr>
          <a:xfrm>
            <a:off x="539552" y="3501008"/>
            <a:ext cx="8074472" cy="2970044"/>
          </a:xfrm>
          <a:prstGeom prst="rect">
            <a:avLst/>
          </a:prstGeom>
        </p:spPr>
        <p:txBody>
          <a:bodyPr wrap="square">
            <a:spAutoFit/>
          </a:bodyPr>
          <a:lstStyle/>
          <a:p>
            <a:pPr>
              <a:defRPr/>
            </a:pPr>
            <a:r>
              <a:rPr lang="en-US" altLang="ja-JP" sz="1100" b="0">
                <a:latin typeface="游ゴシック" panose="020B0400000000000000" pitchFamily="50" charset="-128"/>
                <a:ea typeface="游ゴシック" panose="020B0400000000000000" pitchFamily="50" charset="-128"/>
              </a:rPr>
              <a:t>IT</a:t>
            </a:r>
            <a:r>
              <a:rPr lang="ja-JP" altLang="en-US" sz="1100" b="0">
                <a:latin typeface="游ゴシック" panose="020B0400000000000000" pitchFamily="50" charset="-128"/>
                <a:ea typeface="游ゴシック" panose="020B0400000000000000" pitchFamily="50" charset="-128"/>
              </a:rPr>
              <a:t>技術者として働くうちに、</a:t>
            </a:r>
            <a:r>
              <a:rPr lang="ja-JP" altLang="en-US" sz="1100" b="0" dirty="0">
                <a:latin typeface="游ゴシック" panose="020B0400000000000000" pitchFamily="50" charset="-128"/>
                <a:ea typeface="游ゴシック" panose="020B0400000000000000" pitchFamily="50" charset="-128"/>
              </a:rPr>
              <a:t>複雑な情報をわかりやすく</a:t>
            </a:r>
            <a:r>
              <a:rPr lang="ja-JP" altLang="en-US" sz="1100" b="0">
                <a:latin typeface="游ゴシック" panose="020B0400000000000000" pitchFamily="50" charset="-128"/>
                <a:ea typeface="游ゴシック" panose="020B0400000000000000" pitchFamily="50" charset="-128"/>
              </a:rPr>
              <a:t>表現する必要性を感じ、その技術を研究。</a:t>
            </a:r>
            <a:r>
              <a:rPr lang="ja-JP" altLang="en-US" sz="1100" b="0" dirty="0">
                <a:latin typeface="游ゴシック" panose="020B0400000000000000" pitchFamily="50" charset="-128"/>
                <a:ea typeface="游ゴシック" panose="020B0400000000000000" pitchFamily="50" charset="-128"/>
              </a:rPr>
              <a:t>その経験を活かし</a:t>
            </a:r>
            <a:r>
              <a:rPr lang="ja-JP" altLang="en-US" sz="1100" b="0">
                <a:latin typeface="游ゴシック" panose="020B0400000000000000" pitchFamily="50" charset="-128"/>
                <a:ea typeface="游ゴシック" panose="020B0400000000000000" pitchFamily="50" charset="-128"/>
              </a:rPr>
              <a:t>、 </a:t>
            </a:r>
            <a:r>
              <a:rPr lang="en-US" altLang="ja-JP" sz="1100" b="0">
                <a:latin typeface="游ゴシック" panose="020B0400000000000000" pitchFamily="50" charset="-128"/>
                <a:ea typeface="游ゴシック" panose="020B0400000000000000" pitchFamily="50" charset="-128"/>
              </a:rPr>
              <a:t>2003</a:t>
            </a:r>
            <a:r>
              <a:rPr lang="ja-JP" altLang="en-US" sz="1100" b="0">
                <a:latin typeface="游ゴシック" panose="020B0400000000000000" pitchFamily="50" charset="-128"/>
                <a:ea typeface="游ゴシック" panose="020B0400000000000000" pitchFamily="50" charset="-128"/>
              </a:rPr>
              <a:t>年に社会人研修</a:t>
            </a:r>
            <a:r>
              <a:rPr lang="ja-JP" altLang="en-US" sz="1100" b="0" dirty="0">
                <a:latin typeface="游ゴシック" panose="020B0400000000000000" pitchFamily="50" charset="-128"/>
                <a:ea typeface="游ゴシック" panose="020B0400000000000000" pitchFamily="50" charset="-128"/>
              </a:rPr>
              <a:t>業務を</a:t>
            </a:r>
            <a:r>
              <a:rPr lang="ja-JP" altLang="en-US" sz="1100" b="0">
                <a:latin typeface="游ゴシック" panose="020B0400000000000000" pitchFamily="50" charset="-128"/>
                <a:ea typeface="游ゴシック" panose="020B0400000000000000" pitchFamily="50" charset="-128"/>
              </a:rPr>
              <a:t>起業。情報を論理的に整理し図解して「見える化」する技術と習慣の啓蒙・普及に</a:t>
            </a:r>
            <a:r>
              <a:rPr lang="ja-JP" altLang="en-US" sz="1100" b="0" dirty="0">
                <a:latin typeface="游ゴシック" panose="020B0400000000000000" pitchFamily="50" charset="-128"/>
                <a:ea typeface="游ゴシック" panose="020B0400000000000000" pitchFamily="50" charset="-128"/>
              </a:rPr>
              <a:t>取り組んでいる。</a:t>
            </a:r>
            <a:endParaRPr lang="en-US" altLang="ja-JP" sz="1100" b="0" dirty="0">
              <a:latin typeface="游ゴシック" panose="020B0400000000000000" pitchFamily="50" charset="-128"/>
              <a:ea typeface="游ゴシック" panose="020B0400000000000000" pitchFamily="50" charset="-128"/>
            </a:endParaRPr>
          </a:p>
          <a:p>
            <a:pPr>
              <a:defRPr/>
            </a:pPr>
            <a:endParaRPr lang="en-US" altLang="ja-JP" sz="1100" b="0">
              <a:latin typeface="游ゴシック" panose="020B0400000000000000" pitchFamily="50" charset="-128"/>
              <a:ea typeface="游ゴシック" panose="020B0400000000000000" pitchFamily="50" charset="-128"/>
            </a:endParaRPr>
          </a:p>
          <a:p>
            <a:pPr>
              <a:defRPr/>
            </a:pPr>
            <a:r>
              <a:rPr lang="ja-JP" altLang="en-US" sz="1100" b="0" dirty="0">
                <a:latin typeface="游ゴシック" panose="020B0400000000000000" pitchFamily="50" charset="-128"/>
                <a:ea typeface="游ゴシック" panose="020B0400000000000000" pitchFamily="50" charset="-128"/>
              </a:rPr>
              <a:t>　</a:t>
            </a:r>
            <a:r>
              <a:rPr lang="ja-JP" altLang="en-US" sz="1050" b="0" dirty="0">
                <a:latin typeface="游ゴシック" panose="020B0400000000000000" pitchFamily="50" charset="-128"/>
                <a:ea typeface="游ゴシック" panose="020B0400000000000000" pitchFamily="50" charset="-128"/>
              </a:rPr>
              <a:t>担当プログラム</a:t>
            </a:r>
          </a:p>
          <a:p>
            <a:pPr>
              <a:defRPr/>
            </a:pPr>
            <a:r>
              <a:rPr lang="ja-JP" altLang="en-US" sz="1050" b="0" dirty="0">
                <a:latin typeface="游ゴシック" panose="020B0400000000000000" pitchFamily="50" charset="-128"/>
                <a:ea typeface="游ゴシック" panose="020B0400000000000000" pitchFamily="50" charset="-128"/>
              </a:rPr>
              <a:t>　</a:t>
            </a:r>
            <a:r>
              <a:rPr lang="ja-JP" altLang="en-US" sz="1050" b="0">
                <a:latin typeface="游ゴシック" panose="020B0400000000000000" pitchFamily="50" charset="-128"/>
                <a:ea typeface="游ゴシック" panose="020B0400000000000000" pitchFamily="50" charset="-128"/>
              </a:rPr>
              <a:t>　　□エンジニアの文章図解・情報整理術</a:t>
            </a:r>
            <a:endParaRPr lang="ja-JP" altLang="en-US" sz="1050" b="0" dirty="0">
              <a:latin typeface="游ゴシック" panose="020B0400000000000000" pitchFamily="50" charset="-128"/>
              <a:ea typeface="游ゴシック" panose="020B0400000000000000" pitchFamily="50" charset="-128"/>
            </a:endParaRPr>
          </a:p>
          <a:p>
            <a:pPr>
              <a:defRPr/>
            </a:pPr>
            <a:r>
              <a:rPr lang="ja-JP" altLang="en-US" sz="1050" b="0" dirty="0">
                <a:latin typeface="游ゴシック" panose="020B0400000000000000" pitchFamily="50" charset="-128"/>
                <a:ea typeface="游ゴシック" panose="020B0400000000000000" pitchFamily="50" charset="-128"/>
              </a:rPr>
              <a:t>　　</a:t>
            </a:r>
            <a:r>
              <a:rPr lang="ja-JP" altLang="en-US" sz="1050" b="0">
                <a:latin typeface="游ゴシック" panose="020B0400000000000000" pitchFamily="50" charset="-128"/>
                <a:ea typeface="游ゴシック" panose="020B0400000000000000" pitchFamily="50" charset="-128"/>
              </a:rPr>
              <a:t>　□エンジニアのプレゼンテーション講座</a:t>
            </a:r>
            <a:endParaRPr lang="en-US" altLang="ja-JP" sz="1050" b="0">
              <a:latin typeface="游ゴシック" panose="020B0400000000000000" pitchFamily="50" charset="-128"/>
              <a:ea typeface="游ゴシック" panose="020B0400000000000000" pitchFamily="50" charset="-128"/>
            </a:endParaRPr>
          </a:p>
          <a:p>
            <a:pPr>
              <a:defRPr/>
            </a:pPr>
            <a:r>
              <a:rPr lang="ja-JP" altLang="en-US" sz="1050" b="0">
                <a:latin typeface="游ゴシック" panose="020B0400000000000000" pitchFamily="50" charset="-128"/>
                <a:ea typeface="游ゴシック" panose="020B0400000000000000" pitchFamily="50" charset="-128"/>
              </a:rPr>
              <a:t>　　　□難解な文書の持ち込み改善ワークショップ</a:t>
            </a:r>
            <a:endParaRPr lang="ja-JP" altLang="en-US" sz="1050" b="0" dirty="0">
              <a:latin typeface="游ゴシック" panose="020B0400000000000000" pitchFamily="50" charset="-128"/>
              <a:ea typeface="游ゴシック" panose="020B0400000000000000" pitchFamily="50" charset="-128"/>
            </a:endParaRPr>
          </a:p>
          <a:p>
            <a:pPr>
              <a:defRPr/>
            </a:pPr>
            <a:endParaRPr lang="en-US" altLang="ja-JP" sz="1050" b="0">
              <a:latin typeface="游ゴシック" panose="020B0400000000000000" pitchFamily="50" charset="-128"/>
              <a:ea typeface="游ゴシック" panose="020B0400000000000000" pitchFamily="50" charset="-128"/>
            </a:endParaRPr>
          </a:p>
          <a:p>
            <a:pPr>
              <a:defRPr/>
            </a:pPr>
            <a:r>
              <a:rPr lang="ja-JP" altLang="en-US" sz="1050" b="0" dirty="0">
                <a:latin typeface="游ゴシック" panose="020B0400000000000000" pitchFamily="50" charset="-128"/>
                <a:ea typeface="游ゴシック" panose="020B0400000000000000" pitchFamily="50" charset="-128"/>
              </a:rPr>
              <a:t>　</a:t>
            </a:r>
            <a:r>
              <a:rPr lang="ja-JP" altLang="en-US" sz="1050" b="0">
                <a:latin typeface="游ゴシック" panose="020B0400000000000000" pitchFamily="50" charset="-128"/>
                <a:ea typeface="游ゴシック" panose="020B0400000000000000" pitchFamily="50" charset="-128"/>
              </a:rPr>
              <a:t> 公開講座・講演等実績</a:t>
            </a:r>
            <a:endParaRPr lang="ja-JP" altLang="en-US" sz="1050" b="0" dirty="0">
              <a:latin typeface="游ゴシック" panose="020B0400000000000000" pitchFamily="50" charset="-128"/>
              <a:ea typeface="游ゴシック" panose="020B0400000000000000" pitchFamily="50" charset="-128"/>
            </a:endParaRPr>
          </a:p>
          <a:p>
            <a:pPr>
              <a:defRPr/>
            </a:pPr>
            <a:r>
              <a:rPr lang="ja-JP" altLang="en-US" sz="1050" b="0" dirty="0">
                <a:latin typeface="游ゴシック" panose="020B0400000000000000" pitchFamily="50" charset="-128"/>
                <a:ea typeface="游ゴシック" panose="020B0400000000000000" pitchFamily="50" charset="-128"/>
              </a:rPr>
              <a:t>　　</a:t>
            </a:r>
            <a:r>
              <a:rPr lang="ja-JP" altLang="en-US" sz="1050" b="0">
                <a:latin typeface="游ゴシック" panose="020B0400000000000000" pitchFamily="50" charset="-128"/>
                <a:ea typeface="游ゴシック" panose="020B0400000000000000" pitchFamily="50" charset="-128"/>
              </a:rPr>
              <a:t>　中部産業連盟　　　日本テクノセンター　　</a:t>
            </a:r>
            <a:r>
              <a:rPr lang="en-US" altLang="ja-JP" sz="1050" b="0">
                <a:latin typeface="游ゴシック" panose="020B0400000000000000" pitchFamily="50" charset="-128"/>
                <a:ea typeface="游ゴシック" panose="020B0400000000000000" pitchFamily="50" charset="-128"/>
              </a:rPr>
              <a:t>SMBC</a:t>
            </a:r>
            <a:r>
              <a:rPr lang="ja-JP" altLang="en-US" sz="1050" b="0">
                <a:latin typeface="游ゴシック" panose="020B0400000000000000" pitchFamily="50" charset="-128"/>
                <a:ea typeface="游ゴシック" panose="020B0400000000000000" pitchFamily="50" charset="-128"/>
              </a:rPr>
              <a:t>コンサルティング</a:t>
            </a:r>
            <a:endParaRPr lang="en-US" altLang="ja-JP" sz="1050" b="0">
              <a:latin typeface="游ゴシック" panose="020B0400000000000000" pitchFamily="50" charset="-128"/>
              <a:ea typeface="游ゴシック" panose="020B0400000000000000" pitchFamily="50" charset="-128"/>
            </a:endParaRPr>
          </a:p>
          <a:p>
            <a:pPr>
              <a:defRPr/>
            </a:pPr>
            <a:r>
              <a:rPr lang="ja-JP" altLang="en-US" sz="1050" b="0">
                <a:latin typeface="游ゴシック" panose="020B0400000000000000" pitchFamily="50" charset="-128"/>
                <a:ea typeface="游ゴシック" panose="020B0400000000000000" pitchFamily="50" charset="-128"/>
              </a:rPr>
              <a:t>　　　日経</a:t>
            </a:r>
            <a:r>
              <a:rPr lang="en-US" altLang="ja-JP" sz="1050" b="0">
                <a:latin typeface="游ゴシック" panose="020B0400000000000000" pitchFamily="50" charset="-128"/>
                <a:ea typeface="游ゴシック" panose="020B0400000000000000" pitchFamily="50" charset="-128"/>
              </a:rPr>
              <a:t>BP</a:t>
            </a:r>
            <a:r>
              <a:rPr lang="ja-JP" altLang="en-US" sz="1050" b="0">
                <a:latin typeface="游ゴシック" panose="020B0400000000000000" pitchFamily="50" charset="-128"/>
                <a:ea typeface="游ゴシック" panose="020B0400000000000000" pitchFamily="50" charset="-128"/>
              </a:rPr>
              <a:t>社　その他、電機メーカー／航空サービス／光学機器メーカー等</a:t>
            </a:r>
            <a:endParaRPr lang="en-US" altLang="ja-JP" sz="1050" b="0">
              <a:latin typeface="游ゴシック" panose="020B0400000000000000" pitchFamily="50" charset="-128"/>
              <a:ea typeface="游ゴシック" panose="020B0400000000000000" pitchFamily="50" charset="-128"/>
            </a:endParaRPr>
          </a:p>
          <a:p>
            <a:pPr>
              <a:defRPr/>
            </a:pPr>
            <a:endParaRPr lang="en-US" altLang="ja-JP" sz="1050" b="0">
              <a:latin typeface="游ゴシック" panose="020B0400000000000000" pitchFamily="50" charset="-128"/>
              <a:ea typeface="游ゴシック" panose="020B0400000000000000" pitchFamily="50" charset="-128"/>
            </a:endParaRPr>
          </a:p>
          <a:p>
            <a:pPr>
              <a:defRPr/>
            </a:pPr>
            <a:r>
              <a:rPr lang="ja-JP" altLang="en-US" sz="1050" b="0" dirty="0">
                <a:latin typeface="游ゴシック" panose="020B0400000000000000" pitchFamily="50" charset="-128"/>
                <a:ea typeface="游ゴシック" panose="020B0400000000000000" pitchFamily="50" charset="-128"/>
              </a:rPr>
              <a:t>　</a:t>
            </a:r>
            <a:r>
              <a:rPr lang="ja-JP" altLang="en-US" sz="1050" b="0">
                <a:latin typeface="游ゴシック" panose="020B0400000000000000" pitchFamily="50" charset="-128"/>
                <a:ea typeface="游ゴシック" panose="020B0400000000000000" pitchFamily="50" charset="-128"/>
              </a:rPr>
              <a:t> 著書等</a:t>
            </a:r>
            <a:endParaRPr lang="en-US" altLang="ja-JP" sz="1050" b="0" dirty="0">
              <a:latin typeface="游ゴシック" panose="020B0400000000000000" pitchFamily="50" charset="-128"/>
              <a:ea typeface="游ゴシック" panose="020B0400000000000000" pitchFamily="50" charset="-128"/>
            </a:endParaRPr>
          </a:p>
          <a:p>
            <a:pPr>
              <a:defRPr/>
            </a:pPr>
            <a:r>
              <a:rPr lang="ja-JP" altLang="en-US" sz="1050" b="0">
                <a:latin typeface="游ゴシック" panose="020B0400000000000000" pitchFamily="50" charset="-128"/>
                <a:ea typeface="游ゴシック" panose="020B0400000000000000" pitchFamily="50" charset="-128"/>
              </a:rPr>
              <a:t>　　　</a:t>
            </a:r>
            <a:r>
              <a:rPr lang="en-US" altLang="ja-JP" sz="1050" b="0">
                <a:latin typeface="游ゴシック" panose="020B0400000000000000" pitchFamily="50" charset="-128"/>
                <a:ea typeface="游ゴシック" panose="020B0400000000000000" pitchFamily="50" charset="-128"/>
              </a:rPr>
              <a:t>2017</a:t>
            </a:r>
            <a:r>
              <a:rPr lang="ja-JP" altLang="en-US" sz="1050" b="0">
                <a:latin typeface="游ゴシック" panose="020B0400000000000000" pitchFamily="50" charset="-128"/>
                <a:ea typeface="游ゴシック" panose="020B0400000000000000" pitchFamily="50" charset="-128"/>
              </a:rPr>
              <a:t>年 </a:t>
            </a:r>
            <a:r>
              <a:rPr lang="en-US" altLang="ja-JP" sz="1050" b="0">
                <a:latin typeface="游ゴシック" panose="020B0400000000000000" pitchFamily="50" charset="-128"/>
                <a:ea typeface="游ゴシック" panose="020B0400000000000000" pitchFamily="50" charset="-128"/>
              </a:rPr>
              <a:t>3</a:t>
            </a:r>
            <a:r>
              <a:rPr lang="ja-JP" altLang="en-US" sz="1050" b="0">
                <a:latin typeface="游ゴシック" panose="020B0400000000000000" pitchFamily="50" charset="-128"/>
                <a:ea typeface="游ゴシック" panose="020B0400000000000000" pitchFamily="50" charset="-128"/>
              </a:rPr>
              <a:t>月　日経</a:t>
            </a:r>
            <a:r>
              <a:rPr lang="en-US" altLang="ja-JP" sz="1050" b="0">
                <a:latin typeface="游ゴシック" panose="020B0400000000000000" pitchFamily="50" charset="-128"/>
                <a:ea typeface="游ゴシック" panose="020B0400000000000000" pitchFamily="50" charset="-128"/>
              </a:rPr>
              <a:t>SYSTEMS</a:t>
            </a:r>
            <a:r>
              <a:rPr lang="ja-JP" altLang="en-US" sz="1050" b="0">
                <a:latin typeface="游ゴシック" panose="020B0400000000000000" pitchFamily="50" charset="-128"/>
                <a:ea typeface="游ゴシック" panose="020B0400000000000000" pitchFamily="50" charset="-128"/>
              </a:rPr>
              <a:t>誌</a:t>
            </a:r>
            <a:r>
              <a:rPr lang="en-US" altLang="ja-JP" sz="1050" b="0">
                <a:latin typeface="游ゴシック" panose="020B0400000000000000" pitchFamily="50" charset="-128"/>
                <a:ea typeface="游ゴシック" panose="020B0400000000000000" pitchFamily="50" charset="-128"/>
              </a:rPr>
              <a:t>3</a:t>
            </a:r>
            <a:r>
              <a:rPr lang="ja-JP" altLang="en-US" sz="1050" b="0">
                <a:latin typeface="游ゴシック" panose="020B0400000000000000" pitchFamily="50" charset="-128"/>
                <a:ea typeface="游ゴシック" panose="020B0400000000000000" pitchFamily="50" charset="-128"/>
              </a:rPr>
              <a:t>月号　ロジカルシンキング特集</a:t>
            </a:r>
            <a:endParaRPr lang="en-US" altLang="ja-JP" sz="1050" b="0">
              <a:latin typeface="游ゴシック" panose="020B0400000000000000" pitchFamily="50" charset="-128"/>
              <a:ea typeface="游ゴシック" panose="020B0400000000000000" pitchFamily="50" charset="-128"/>
            </a:endParaRPr>
          </a:p>
          <a:p>
            <a:pPr>
              <a:defRPr/>
            </a:pPr>
            <a:r>
              <a:rPr lang="ja-JP" altLang="en-US" sz="1050" b="0">
                <a:latin typeface="游ゴシック" panose="020B0400000000000000" pitchFamily="50" charset="-128"/>
                <a:ea typeface="游ゴシック" panose="020B0400000000000000" pitchFamily="50" charset="-128"/>
              </a:rPr>
              <a:t>　　　</a:t>
            </a:r>
            <a:r>
              <a:rPr lang="en-US" altLang="ja-JP" sz="1050" b="0">
                <a:latin typeface="游ゴシック" panose="020B0400000000000000" pitchFamily="50" charset="-128"/>
                <a:ea typeface="游ゴシック" panose="020B0400000000000000" pitchFamily="50" charset="-128"/>
              </a:rPr>
              <a:t>2016</a:t>
            </a:r>
            <a:r>
              <a:rPr lang="ja-JP" altLang="en-US" sz="1050" b="0">
                <a:latin typeface="游ゴシック" panose="020B0400000000000000" pitchFamily="50" charset="-128"/>
                <a:ea typeface="游ゴシック" panose="020B0400000000000000" pitchFamily="50" charset="-128"/>
              </a:rPr>
              <a:t>年</a:t>
            </a:r>
            <a:r>
              <a:rPr lang="en-US" altLang="ja-JP" sz="1050" b="0">
                <a:latin typeface="游ゴシック" panose="020B0400000000000000" pitchFamily="50" charset="-128"/>
                <a:ea typeface="游ゴシック" panose="020B0400000000000000" pitchFamily="50" charset="-128"/>
              </a:rPr>
              <a:t>12</a:t>
            </a:r>
            <a:r>
              <a:rPr lang="ja-JP" altLang="en-US" sz="1050" b="0">
                <a:latin typeface="游ゴシック" panose="020B0400000000000000" pitchFamily="50" charset="-128"/>
                <a:ea typeface="游ゴシック" panose="020B0400000000000000" pitchFamily="50" charset="-128"/>
              </a:rPr>
              <a:t>月　（書籍）エンジニアを説明上手にする本　　　　　　翔泳社</a:t>
            </a:r>
            <a:endParaRPr lang="en-US" altLang="ja-JP" sz="1050" b="0">
              <a:latin typeface="游ゴシック" panose="020B0400000000000000" pitchFamily="50" charset="-128"/>
              <a:ea typeface="游ゴシック" panose="020B0400000000000000" pitchFamily="50" charset="-128"/>
            </a:endParaRPr>
          </a:p>
          <a:p>
            <a:pPr>
              <a:defRPr/>
            </a:pPr>
            <a:r>
              <a:rPr lang="ja-JP" altLang="en-US" sz="1050" b="0">
                <a:latin typeface="游ゴシック" panose="020B0400000000000000" pitchFamily="50" charset="-128"/>
                <a:ea typeface="游ゴシック" panose="020B0400000000000000" pitchFamily="50" charset="-128"/>
              </a:rPr>
              <a:t>　　　</a:t>
            </a:r>
            <a:r>
              <a:rPr lang="en-US" altLang="ja-JP" sz="1050" b="0">
                <a:latin typeface="游ゴシック" panose="020B0400000000000000" pitchFamily="50" charset="-128"/>
                <a:ea typeface="游ゴシック" panose="020B0400000000000000" pitchFamily="50" charset="-128"/>
              </a:rPr>
              <a:t>2014</a:t>
            </a:r>
            <a:r>
              <a:rPr lang="ja-JP" altLang="en-US" sz="1050" b="0">
                <a:latin typeface="游ゴシック" panose="020B0400000000000000" pitchFamily="50" charset="-128"/>
                <a:ea typeface="游ゴシック" panose="020B0400000000000000" pitchFamily="50" charset="-128"/>
              </a:rPr>
              <a:t>年 </a:t>
            </a:r>
            <a:r>
              <a:rPr lang="en-US" altLang="ja-JP" sz="1050" b="0">
                <a:latin typeface="游ゴシック" panose="020B0400000000000000" pitchFamily="50" charset="-128"/>
                <a:ea typeface="游ゴシック" panose="020B0400000000000000" pitchFamily="50" charset="-128"/>
              </a:rPr>
              <a:t>6</a:t>
            </a:r>
            <a:r>
              <a:rPr lang="ja-JP" altLang="en-US" sz="1050" b="0">
                <a:latin typeface="游ゴシック" panose="020B0400000000000000" pitchFamily="50" charset="-128"/>
                <a:ea typeface="游ゴシック" panose="020B0400000000000000" pitchFamily="50" charset="-128"/>
              </a:rPr>
              <a:t>月　 （書籍）エンジニアのための伝わる書き方講座　　　技術評論社</a:t>
            </a:r>
            <a:endParaRPr lang="en-US" altLang="ja-JP" sz="1050" b="0">
              <a:latin typeface="游ゴシック" panose="020B0400000000000000" pitchFamily="50" charset="-128"/>
              <a:ea typeface="游ゴシック" panose="020B0400000000000000" pitchFamily="50" charset="-128"/>
            </a:endParaRPr>
          </a:p>
          <a:p>
            <a:pPr>
              <a:defRPr/>
            </a:pPr>
            <a:r>
              <a:rPr lang="ja-JP" altLang="en-US" sz="1050" b="0">
                <a:latin typeface="游ゴシック" panose="020B0400000000000000" pitchFamily="50" charset="-128"/>
                <a:ea typeface="游ゴシック" panose="020B0400000000000000" pitchFamily="50" charset="-128"/>
              </a:rPr>
              <a:t>　　　</a:t>
            </a:r>
            <a:r>
              <a:rPr lang="en-US" altLang="ja-JP" sz="1050" b="0">
                <a:latin typeface="游ゴシック" panose="020B0400000000000000" pitchFamily="50" charset="-128"/>
                <a:ea typeface="游ゴシック" panose="020B0400000000000000" pitchFamily="50" charset="-128"/>
              </a:rPr>
              <a:t>2010</a:t>
            </a:r>
            <a:r>
              <a:rPr lang="ja-JP" altLang="en-US" sz="1050" b="0">
                <a:latin typeface="游ゴシック" panose="020B0400000000000000" pitchFamily="50" charset="-128"/>
                <a:ea typeface="游ゴシック" panose="020B0400000000000000" pitchFamily="50" charset="-128"/>
              </a:rPr>
              <a:t>年</a:t>
            </a:r>
            <a:r>
              <a:rPr lang="en-US" altLang="ja-JP" sz="1050" b="0">
                <a:latin typeface="游ゴシック" panose="020B0400000000000000" pitchFamily="50" charset="-128"/>
                <a:ea typeface="游ゴシック" panose="020B0400000000000000" pitchFamily="50" charset="-128"/>
              </a:rPr>
              <a:t>10</a:t>
            </a:r>
            <a:r>
              <a:rPr lang="ja-JP" altLang="en-US" sz="1050" b="0">
                <a:latin typeface="游ゴシック" panose="020B0400000000000000" pitchFamily="50" charset="-128"/>
                <a:ea typeface="游ゴシック" panose="020B0400000000000000" pitchFamily="50" charset="-128"/>
              </a:rPr>
              <a:t>月　 （書籍）エンジニアのための図解思考再入門講座　　翔泳社</a:t>
            </a:r>
            <a:endParaRPr lang="en-US" altLang="ja-JP" sz="1050" b="0">
              <a:latin typeface="游ゴシック" panose="020B0400000000000000" pitchFamily="50" charset="-128"/>
              <a:ea typeface="游ゴシック" panose="020B0400000000000000" pitchFamily="50" charset="-128"/>
            </a:endParaRPr>
          </a:p>
        </p:txBody>
      </p:sp>
      <p:sp>
        <p:nvSpPr>
          <p:cNvPr id="8" name="タイトル 7">
            <a:extLst/>
          </p:cNvPr>
          <p:cNvSpPr txBox="1">
            <a:spLocks/>
          </p:cNvSpPr>
          <p:nvPr/>
        </p:nvSpPr>
        <p:spPr bwMode="auto">
          <a:xfrm>
            <a:off x="539552" y="3143672"/>
            <a:ext cx="8218488" cy="5013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l" rtl="0" eaLnBrk="1" fontAlgn="base" hangingPunct="1">
              <a:spcBef>
                <a:spcPct val="0"/>
              </a:spcBef>
              <a:spcAft>
                <a:spcPct val="0"/>
              </a:spcAft>
              <a:defRPr kumimoji="1" sz="3400" b="1">
                <a:solidFill>
                  <a:schemeClr val="tx2"/>
                </a:solidFill>
                <a:latin typeface="游ゴシック" panose="020B0400000000000000" pitchFamily="50" charset="-128"/>
                <a:ea typeface="游ゴシック" panose="020B0400000000000000" pitchFamily="50" charset="-128"/>
                <a:cs typeface="+mj-cs"/>
              </a:defRPr>
            </a:lvl1pPr>
            <a:lvl2pPr algn="l" rtl="0" eaLnBrk="1" fontAlgn="base" hangingPunct="1">
              <a:spcBef>
                <a:spcPct val="0"/>
              </a:spcBef>
              <a:spcAft>
                <a:spcPct val="0"/>
              </a:spcAft>
              <a:defRPr kumimoji="1" sz="3400">
                <a:solidFill>
                  <a:schemeClr val="tx2"/>
                </a:solidFill>
                <a:latin typeface="Garamond" pitchFamily="18" charset="0"/>
                <a:ea typeface="ＭＳ Ｐゴシック" pitchFamily="50" charset="-128"/>
              </a:defRPr>
            </a:lvl2pPr>
            <a:lvl3pPr algn="l" rtl="0" eaLnBrk="1" fontAlgn="base" hangingPunct="1">
              <a:spcBef>
                <a:spcPct val="0"/>
              </a:spcBef>
              <a:spcAft>
                <a:spcPct val="0"/>
              </a:spcAft>
              <a:defRPr kumimoji="1" sz="3400">
                <a:solidFill>
                  <a:schemeClr val="tx2"/>
                </a:solidFill>
                <a:latin typeface="Garamond" pitchFamily="18" charset="0"/>
                <a:ea typeface="ＭＳ Ｐゴシック" pitchFamily="50" charset="-128"/>
              </a:defRPr>
            </a:lvl3pPr>
            <a:lvl4pPr algn="l" rtl="0" eaLnBrk="1" fontAlgn="base" hangingPunct="1">
              <a:spcBef>
                <a:spcPct val="0"/>
              </a:spcBef>
              <a:spcAft>
                <a:spcPct val="0"/>
              </a:spcAft>
              <a:defRPr kumimoji="1" sz="3400">
                <a:solidFill>
                  <a:schemeClr val="tx2"/>
                </a:solidFill>
                <a:latin typeface="Garamond" pitchFamily="18" charset="0"/>
                <a:ea typeface="ＭＳ Ｐゴシック" pitchFamily="50" charset="-128"/>
              </a:defRPr>
            </a:lvl4pPr>
            <a:lvl5pPr algn="l" rtl="0" eaLnBrk="1" fontAlgn="base" hangingPunct="1">
              <a:spcBef>
                <a:spcPct val="0"/>
              </a:spcBef>
              <a:spcAft>
                <a:spcPct val="0"/>
              </a:spcAft>
              <a:defRPr kumimoji="1" sz="3400">
                <a:solidFill>
                  <a:schemeClr val="tx2"/>
                </a:solidFill>
                <a:latin typeface="Garamond" pitchFamily="18" charset="0"/>
                <a:ea typeface="ＭＳ Ｐゴシック" pitchFamily="50" charset="-128"/>
              </a:defRPr>
            </a:lvl5pPr>
            <a:lvl6pPr marL="457200" algn="l" rtl="0" eaLnBrk="1" fontAlgn="base" hangingPunct="1">
              <a:spcBef>
                <a:spcPct val="0"/>
              </a:spcBef>
              <a:spcAft>
                <a:spcPct val="0"/>
              </a:spcAft>
              <a:defRPr kumimoji="1" sz="3400">
                <a:solidFill>
                  <a:schemeClr val="tx2"/>
                </a:solidFill>
                <a:latin typeface="Garamond" pitchFamily="18" charset="0"/>
                <a:ea typeface="ＭＳ Ｐゴシック" pitchFamily="50" charset="-128"/>
              </a:defRPr>
            </a:lvl6pPr>
            <a:lvl7pPr marL="914400" algn="l" rtl="0" eaLnBrk="1" fontAlgn="base" hangingPunct="1">
              <a:spcBef>
                <a:spcPct val="0"/>
              </a:spcBef>
              <a:spcAft>
                <a:spcPct val="0"/>
              </a:spcAft>
              <a:defRPr kumimoji="1" sz="3400">
                <a:solidFill>
                  <a:schemeClr val="tx2"/>
                </a:solidFill>
                <a:latin typeface="Garamond" pitchFamily="18" charset="0"/>
                <a:ea typeface="ＭＳ Ｐゴシック" pitchFamily="50" charset="-128"/>
              </a:defRPr>
            </a:lvl7pPr>
            <a:lvl8pPr marL="1371600" algn="l" rtl="0" eaLnBrk="1" fontAlgn="base" hangingPunct="1">
              <a:spcBef>
                <a:spcPct val="0"/>
              </a:spcBef>
              <a:spcAft>
                <a:spcPct val="0"/>
              </a:spcAft>
              <a:defRPr kumimoji="1" sz="3400">
                <a:solidFill>
                  <a:schemeClr val="tx2"/>
                </a:solidFill>
                <a:latin typeface="Garamond" pitchFamily="18" charset="0"/>
                <a:ea typeface="ＭＳ Ｐゴシック" pitchFamily="50" charset="-128"/>
              </a:defRPr>
            </a:lvl8pPr>
            <a:lvl9pPr marL="1828800" algn="l" rtl="0" eaLnBrk="1" fontAlgn="base" hangingPunct="1">
              <a:spcBef>
                <a:spcPct val="0"/>
              </a:spcBef>
              <a:spcAft>
                <a:spcPct val="0"/>
              </a:spcAft>
              <a:defRPr kumimoji="1" sz="3400">
                <a:solidFill>
                  <a:schemeClr val="tx2"/>
                </a:solidFill>
                <a:latin typeface="Garamond" pitchFamily="18" charset="0"/>
                <a:ea typeface="ＭＳ Ｐゴシック" pitchFamily="50" charset="-128"/>
              </a:defRPr>
            </a:lvl9pPr>
          </a:lstStyle>
          <a:p>
            <a:r>
              <a:rPr lang="ja-JP" altLang="en-US" sz="1600" kern="0"/>
              <a:t>著者プロフィール　開米 瑞浩</a:t>
            </a:r>
            <a:endParaRPr lang="ja-JP" altLang="en-US" sz="1600" kern="0"/>
          </a:p>
        </p:txBody>
      </p:sp>
      <p:sp>
        <p:nvSpPr>
          <p:cNvPr id="9" name="スライド番号プレースホルダー 3"/>
          <p:cNvSpPr>
            <a:spLocks noGrp="1"/>
          </p:cNvSpPr>
          <p:nvPr>
            <p:ph type="sldNum" sz="quarter" idx="12"/>
          </p:nvPr>
        </p:nvSpPr>
        <p:spPr>
          <a:xfrm>
            <a:off x="7020272" y="6453336"/>
            <a:ext cx="2133600" cy="457200"/>
          </a:xfrm>
        </p:spPr>
        <p:txBody>
          <a:bodyPr/>
          <a:lstStyle/>
          <a:p>
            <a:pPr algn="r"/>
            <a:fld id="{D2D8002D-B5B0-4BAC-B1F6-782DDCCE6D9C}" type="slidenum">
              <a:rPr lang="ja-JP" altLang="en-US" smtClean="0"/>
              <a:pPr algn="r"/>
              <a:t>10</a:t>
            </a:fld>
            <a:endParaRPr lang="ja-JP" altLang="en-US"/>
          </a:p>
        </p:txBody>
      </p:sp>
    </p:spTree>
    <p:extLst>
      <p:ext uri="{BB962C8B-B14F-4D97-AF65-F5344CB8AC3E}">
        <p14:creationId xmlns:p14="http://schemas.microsoft.com/office/powerpoint/2010/main" val="24642125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11560" y="277813"/>
            <a:ext cx="8218488" cy="702915"/>
          </a:xfrm>
        </p:spPr>
        <p:txBody>
          <a:bodyPr/>
          <a:lstStyle/>
          <a:p>
            <a:r>
              <a:rPr kumimoji="1" lang="ja-JP" altLang="en-US"/>
              <a:t>箇条書きテキスト</a:t>
            </a:r>
          </a:p>
        </p:txBody>
      </p:sp>
      <p:sp>
        <p:nvSpPr>
          <p:cNvPr id="7" name="スライド番号プレースホルダー 6"/>
          <p:cNvSpPr>
            <a:spLocks noGrp="1"/>
          </p:cNvSpPr>
          <p:nvPr>
            <p:ph type="sldNum" sz="quarter" idx="12"/>
          </p:nvPr>
        </p:nvSpPr>
        <p:spPr/>
        <p:txBody>
          <a:bodyPr/>
          <a:lstStyle/>
          <a:p>
            <a:fld id="{D2D8002D-B5B0-4BAC-B1F6-782DDCCE6D9C}" type="slidenum">
              <a:rPr lang="ja-JP" altLang="en-US" smtClean="0"/>
              <a:pPr/>
              <a:t>1</a:t>
            </a:fld>
            <a:endParaRPr lang="ja-JP" altLang="en-US"/>
          </a:p>
        </p:txBody>
      </p:sp>
      <p:sp>
        <p:nvSpPr>
          <p:cNvPr id="40" name="テキスト ボックス 39"/>
          <p:cNvSpPr txBox="1"/>
          <p:nvPr/>
        </p:nvSpPr>
        <p:spPr bwMode="auto">
          <a:xfrm>
            <a:off x="611560" y="1003379"/>
            <a:ext cx="7855680" cy="1200329"/>
          </a:xfrm>
          <a:prstGeom prst="rect">
            <a:avLst/>
          </a:prstGeom>
          <a:solidFill>
            <a:schemeClr val="bg1"/>
          </a:solidFill>
          <a:ln>
            <a:noFill/>
          </a:ln>
          <a:extLst/>
        </p:spPr>
        <p:txBody>
          <a:bodyPr vert="horz" wrap="square" lIns="91440" tIns="45720" rIns="91440" bIns="45720" numCol="1" rtlCol="0" anchor="t" anchorCtr="0" compatLnSpc="1">
            <a:prstTxWarp prst="textNoShape">
              <a:avLst/>
            </a:prstTxWarp>
            <a:spAutoFit/>
          </a:bodyPr>
          <a:lstStyle/>
          <a:p>
            <a:r>
              <a:rPr kumimoji="1" lang="en-US" altLang="ja-JP" sz="2400" kern="0">
                <a:latin typeface="游ゴシック" panose="020B0400000000000000" pitchFamily="50" charset="-128"/>
                <a:ea typeface="游ゴシック" panose="020B0400000000000000" pitchFamily="50" charset="-128"/>
              </a:rPr>
              <a:t>IPv4</a:t>
            </a:r>
            <a:r>
              <a:rPr kumimoji="1" lang="ja-JP" altLang="en-US" sz="2400" kern="0">
                <a:latin typeface="游ゴシック" panose="020B0400000000000000" pitchFamily="50" charset="-128"/>
                <a:ea typeface="游ゴシック" panose="020B0400000000000000" pitchFamily="50" charset="-128"/>
              </a:rPr>
              <a:t>、</a:t>
            </a:r>
            <a:r>
              <a:rPr kumimoji="1" lang="en-US" altLang="ja-JP" sz="2400" kern="0">
                <a:latin typeface="游ゴシック" panose="020B0400000000000000" pitchFamily="50" charset="-128"/>
                <a:ea typeface="游ゴシック" panose="020B0400000000000000" pitchFamily="50" charset="-128"/>
              </a:rPr>
              <a:t>IPv6</a:t>
            </a:r>
            <a:r>
              <a:rPr kumimoji="1" lang="ja-JP" altLang="en-US" sz="2400" kern="0">
                <a:latin typeface="游ゴシック" panose="020B0400000000000000" pitchFamily="50" charset="-128"/>
                <a:ea typeface="游ゴシック" panose="020B0400000000000000" pitchFamily="50" charset="-128"/>
              </a:rPr>
              <a:t>またはその両方に対応した端末間で通信が可能かどうかを説明するケース。</a:t>
            </a:r>
            <a:endParaRPr kumimoji="1" lang="en-US" altLang="ja-JP" sz="2400" kern="0">
              <a:latin typeface="游ゴシック" panose="020B0400000000000000" pitchFamily="50" charset="-128"/>
              <a:ea typeface="游ゴシック" panose="020B0400000000000000" pitchFamily="50" charset="-128"/>
            </a:endParaRPr>
          </a:p>
          <a:p>
            <a:r>
              <a:rPr lang="ja-JP" altLang="en-US" sz="2400" kern="0">
                <a:latin typeface="游ゴシック" panose="020B0400000000000000" pitchFamily="50" charset="-128"/>
                <a:ea typeface="游ゴシック" panose="020B0400000000000000" pitchFamily="50" charset="-128"/>
              </a:rPr>
              <a:t>表現したいことは下記</a:t>
            </a:r>
            <a:r>
              <a:rPr kumimoji="1" lang="en-US" altLang="ja-JP" sz="2400" kern="0">
                <a:latin typeface="游ゴシック" panose="020B0400000000000000" pitchFamily="50" charset="-128"/>
                <a:ea typeface="游ゴシック" panose="020B0400000000000000" pitchFamily="50" charset="-128"/>
              </a:rPr>
              <a:t>5</a:t>
            </a:r>
            <a:r>
              <a:rPr kumimoji="1" lang="ja-JP" altLang="en-US" sz="2400" kern="0">
                <a:latin typeface="游ゴシック" panose="020B0400000000000000" pitchFamily="50" charset="-128"/>
                <a:ea typeface="游ゴシック" panose="020B0400000000000000" pitchFamily="50" charset="-128"/>
              </a:rPr>
              <a:t>箇条。</a:t>
            </a:r>
            <a:endParaRPr lang="en-US" altLang="ja-JP" sz="2400" kern="0">
              <a:latin typeface="游ゴシック" panose="020B0400000000000000" pitchFamily="50" charset="-128"/>
              <a:ea typeface="游ゴシック" panose="020B0400000000000000" pitchFamily="50" charset="-128"/>
            </a:endParaRPr>
          </a:p>
        </p:txBody>
      </p:sp>
      <p:sp>
        <p:nvSpPr>
          <p:cNvPr id="3" name="正方形/長方形 2"/>
          <p:cNvSpPr/>
          <p:nvPr/>
        </p:nvSpPr>
        <p:spPr bwMode="auto">
          <a:xfrm>
            <a:off x="971600" y="2643555"/>
            <a:ext cx="6048672" cy="2369622"/>
          </a:xfrm>
          <a:prstGeom prst="rect">
            <a:avLst/>
          </a:prstGeom>
          <a:solidFill>
            <a:schemeClr val="accent4"/>
          </a:solidFill>
          <a:ln w="12700" cap="flat" cmpd="sng" algn="ctr">
            <a:solidFill>
              <a:schemeClr val="bg2"/>
            </a:solidFill>
            <a:prstDash val="solid"/>
            <a:round/>
            <a:headEnd type="none" w="med" len="med"/>
            <a:tailEnd type="none" w="med" len="med"/>
          </a:ln>
          <a:effectLst/>
        </p:spPr>
        <p:txBody>
          <a:bodyPr vert="horz" wrap="square" lIns="90000" tIns="46800" rIns="90000" bIns="46800" numCol="1" rtlCol="0" anchor="ctr" anchorCtr="0" compatLnSpc="1">
            <a:prstTxWarp prst="textNoShape">
              <a:avLst/>
            </a:prstTxWarp>
          </a:bodyPr>
          <a:lstStyle/>
          <a:p>
            <a:r>
              <a:rPr lang="en-US" altLang="ja-JP" kern="0">
                <a:latin typeface="游ゴシック" panose="020B0400000000000000" pitchFamily="50" charset="-128"/>
                <a:ea typeface="游ゴシック" panose="020B0400000000000000" pitchFamily="50" charset="-128"/>
              </a:rPr>
              <a:t>1) IPv4</a:t>
            </a:r>
            <a:r>
              <a:rPr lang="ja-JP" altLang="en-US" kern="0">
                <a:latin typeface="游ゴシック" panose="020B0400000000000000" pitchFamily="50" charset="-128"/>
                <a:ea typeface="游ゴシック" panose="020B0400000000000000" pitchFamily="50" charset="-128"/>
              </a:rPr>
              <a:t>端末同士は通信できる</a:t>
            </a:r>
          </a:p>
          <a:p>
            <a:r>
              <a:rPr lang="en-US" altLang="ja-JP" kern="0">
                <a:latin typeface="游ゴシック" panose="020B0400000000000000" pitchFamily="50" charset="-128"/>
                <a:ea typeface="游ゴシック" panose="020B0400000000000000" pitchFamily="50" charset="-128"/>
              </a:rPr>
              <a:t>2) IPv6</a:t>
            </a:r>
            <a:r>
              <a:rPr lang="ja-JP" altLang="en-US" kern="0">
                <a:latin typeface="游ゴシック" panose="020B0400000000000000" pitchFamily="50" charset="-128"/>
                <a:ea typeface="游ゴシック" panose="020B0400000000000000" pitchFamily="50" charset="-128"/>
              </a:rPr>
              <a:t>端末同士は通信できる</a:t>
            </a:r>
          </a:p>
          <a:p>
            <a:r>
              <a:rPr lang="en-US" altLang="ja-JP" kern="0">
                <a:latin typeface="游ゴシック" panose="020B0400000000000000" pitchFamily="50" charset="-128"/>
                <a:ea typeface="游ゴシック" panose="020B0400000000000000" pitchFamily="50" charset="-128"/>
              </a:rPr>
              <a:t>3) IPv4/6</a:t>
            </a:r>
            <a:r>
              <a:rPr lang="ja-JP" altLang="en-US" kern="0">
                <a:latin typeface="游ゴシック" panose="020B0400000000000000" pitchFamily="50" charset="-128"/>
                <a:ea typeface="游ゴシック" panose="020B0400000000000000" pitchFamily="50" charset="-128"/>
              </a:rPr>
              <a:t>両対応端末同士は通信できる</a:t>
            </a:r>
          </a:p>
          <a:p>
            <a:endParaRPr lang="ja-JP" altLang="en-US" kern="0">
              <a:latin typeface="游ゴシック" panose="020B0400000000000000" pitchFamily="50" charset="-128"/>
              <a:ea typeface="游ゴシック" panose="020B0400000000000000" pitchFamily="50" charset="-128"/>
            </a:endParaRPr>
          </a:p>
          <a:p>
            <a:r>
              <a:rPr lang="en-US" altLang="ja-JP" kern="0">
                <a:latin typeface="游ゴシック" panose="020B0400000000000000" pitchFamily="50" charset="-128"/>
                <a:ea typeface="游ゴシック" panose="020B0400000000000000" pitchFamily="50" charset="-128"/>
              </a:rPr>
              <a:t>4) IPv4/6</a:t>
            </a:r>
            <a:r>
              <a:rPr lang="ja-JP" altLang="en-US" kern="0">
                <a:latin typeface="游ゴシック" panose="020B0400000000000000" pitchFamily="50" charset="-128"/>
                <a:ea typeface="游ゴシック" panose="020B0400000000000000" pitchFamily="50" charset="-128"/>
              </a:rPr>
              <a:t>両対応端末は</a:t>
            </a:r>
            <a:r>
              <a:rPr lang="en-US" altLang="ja-JP" kern="0">
                <a:latin typeface="游ゴシック" panose="020B0400000000000000" pitchFamily="50" charset="-128"/>
                <a:ea typeface="游ゴシック" panose="020B0400000000000000" pitchFamily="50" charset="-128"/>
              </a:rPr>
              <a:t>IPv4</a:t>
            </a:r>
            <a:r>
              <a:rPr lang="ja-JP" altLang="en-US" kern="0">
                <a:latin typeface="游ゴシック" panose="020B0400000000000000" pitchFamily="50" charset="-128"/>
                <a:ea typeface="游ゴシック" panose="020B0400000000000000" pitchFamily="50" charset="-128"/>
              </a:rPr>
              <a:t>端末</a:t>
            </a:r>
            <a:r>
              <a:rPr lang="en-US" altLang="ja-JP" kern="0">
                <a:latin typeface="游ゴシック" panose="020B0400000000000000" pitchFamily="50" charset="-128"/>
                <a:ea typeface="游ゴシック" panose="020B0400000000000000" pitchFamily="50" charset="-128"/>
              </a:rPr>
              <a:t>/IPv6</a:t>
            </a:r>
            <a:r>
              <a:rPr lang="ja-JP" altLang="en-US" kern="0">
                <a:latin typeface="游ゴシック" panose="020B0400000000000000" pitchFamily="50" charset="-128"/>
                <a:ea typeface="游ゴシック" panose="020B0400000000000000" pitchFamily="50" charset="-128"/>
              </a:rPr>
              <a:t>端末のどちらとでも通信できる</a:t>
            </a:r>
          </a:p>
          <a:p>
            <a:r>
              <a:rPr lang="en-US" altLang="ja-JP" kern="0">
                <a:latin typeface="游ゴシック" panose="020B0400000000000000" pitchFamily="50" charset="-128"/>
                <a:ea typeface="游ゴシック" panose="020B0400000000000000" pitchFamily="50" charset="-128"/>
              </a:rPr>
              <a:t>5) IPv4</a:t>
            </a:r>
            <a:r>
              <a:rPr lang="ja-JP" altLang="en-US" kern="0">
                <a:latin typeface="游ゴシック" panose="020B0400000000000000" pitchFamily="50" charset="-128"/>
                <a:ea typeface="游ゴシック" panose="020B0400000000000000" pitchFamily="50" charset="-128"/>
              </a:rPr>
              <a:t>端末と</a:t>
            </a:r>
            <a:r>
              <a:rPr lang="en-US" altLang="ja-JP" kern="0">
                <a:latin typeface="游ゴシック" panose="020B0400000000000000" pitchFamily="50" charset="-128"/>
                <a:ea typeface="游ゴシック" panose="020B0400000000000000" pitchFamily="50" charset="-128"/>
              </a:rPr>
              <a:t>IPv6</a:t>
            </a:r>
            <a:r>
              <a:rPr lang="ja-JP" altLang="en-US" kern="0">
                <a:latin typeface="游ゴシック" panose="020B0400000000000000" pitchFamily="50" charset="-128"/>
                <a:ea typeface="游ゴシック" panose="020B0400000000000000" pitchFamily="50" charset="-128"/>
              </a:rPr>
              <a:t>端末の間では通信できない</a:t>
            </a:r>
          </a:p>
        </p:txBody>
      </p:sp>
    </p:spTree>
    <p:extLst>
      <p:ext uri="{BB962C8B-B14F-4D97-AF65-F5344CB8AC3E}">
        <p14:creationId xmlns:p14="http://schemas.microsoft.com/office/powerpoint/2010/main" val="36752879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11560" y="277813"/>
            <a:ext cx="8218488" cy="702915"/>
          </a:xfrm>
        </p:spPr>
        <p:txBody>
          <a:bodyPr/>
          <a:lstStyle/>
          <a:p>
            <a:r>
              <a:rPr lang="en-US" altLang="ja-JP"/>
              <a:t>1)</a:t>
            </a:r>
            <a:r>
              <a:rPr lang="ja-JP" altLang="en-US"/>
              <a:t>～</a:t>
            </a:r>
            <a:r>
              <a:rPr lang="en-US" altLang="ja-JP"/>
              <a:t>3)</a:t>
            </a:r>
            <a:r>
              <a:rPr lang="ja-JP" altLang="en-US"/>
              <a:t> の表現</a:t>
            </a:r>
            <a:endParaRPr kumimoji="1" lang="ja-JP" altLang="en-US"/>
          </a:p>
        </p:txBody>
      </p:sp>
      <p:sp>
        <p:nvSpPr>
          <p:cNvPr id="7" name="スライド番号プレースホルダー 6"/>
          <p:cNvSpPr>
            <a:spLocks noGrp="1"/>
          </p:cNvSpPr>
          <p:nvPr>
            <p:ph type="sldNum" sz="quarter" idx="12"/>
          </p:nvPr>
        </p:nvSpPr>
        <p:spPr/>
        <p:txBody>
          <a:bodyPr/>
          <a:lstStyle/>
          <a:p>
            <a:fld id="{D2D8002D-B5B0-4BAC-B1F6-782DDCCE6D9C}" type="slidenum">
              <a:rPr lang="ja-JP" altLang="en-US" smtClean="0"/>
              <a:pPr/>
              <a:t>2</a:t>
            </a:fld>
            <a:endParaRPr lang="ja-JP" altLang="en-US"/>
          </a:p>
        </p:txBody>
      </p:sp>
      <p:sp>
        <p:nvSpPr>
          <p:cNvPr id="40" name="テキスト ボックス 39"/>
          <p:cNvSpPr txBox="1"/>
          <p:nvPr/>
        </p:nvSpPr>
        <p:spPr bwMode="auto">
          <a:xfrm>
            <a:off x="611560" y="1003379"/>
            <a:ext cx="7855680" cy="461665"/>
          </a:xfrm>
          <a:prstGeom prst="rect">
            <a:avLst/>
          </a:prstGeom>
          <a:solidFill>
            <a:schemeClr val="bg1"/>
          </a:solidFill>
          <a:ln>
            <a:noFill/>
          </a:ln>
          <a:extLst/>
        </p:spPr>
        <p:txBody>
          <a:bodyPr vert="horz" wrap="square" lIns="91440" tIns="45720" rIns="91440" bIns="45720" numCol="1" rtlCol="0" anchor="t" anchorCtr="0" compatLnSpc="1">
            <a:prstTxWarp prst="textNoShape">
              <a:avLst/>
            </a:prstTxWarp>
            <a:spAutoFit/>
          </a:bodyPr>
          <a:lstStyle/>
          <a:p>
            <a:r>
              <a:rPr kumimoji="1" lang="ja-JP" altLang="en-US" sz="2400" kern="0">
                <a:latin typeface="游ゴシック" panose="020B0400000000000000" pitchFamily="50" charset="-128"/>
                <a:ea typeface="游ゴシック" panose="020B0400000000000000" pitchFamily="50" charset="-128"/>
              </a:rPr>
              <a:t>同じパターンの文は同じパターンで表現できる。</a:t>
            </a:r>
            <a:endParaRPr kumimoji="1" lang="en-US" altLang="ja-JP" sz="2400" kern="0">
              <a:latin typeface="游ゴシック" panose="020B0400000000000000" pitchFamily="50" charset="-128"/>
              <a:ea typeface="游ゴシック" panose="020B0400000000000000" pitchFamily="50" charset="-128"/>
            </a:endParaRPr>
          </a:p>
        </p:txBody>
      </p:sp>
      <p:sp>
        <p:nvSpPr>
          <p:cNvPr id="3" name="正方形/長方形 2"/>
          <p:cNvSpPr/>
          <p:nvPr/>
        </p:nvSpPr>
        <p:spPr bwMode="auto">
          <a:xfrm>
            <a:off x="760116" y="3143638"/>
            <a:ext cx="3413679" cy="1368152"/>
          </a:xfrm>
          <a:prstGeom prst="rect">
            <a:avLst/>
          </a:prstGeom>
          <a:solidFill>
            <a:schemeClr val="accent4"/>
          </a:solidFill>
          <a:ln w="12700" cap="flat" cmpd="sng" algn="ctr">
            <a:solidFill>
              <a:schemeClr val="bg2"/>
            </a:solidFill>
            <a:prstDash val="solid"/>
            <a:round/>
            <a:headEnd type="none" w="med" len="med"/>
            <a:tailEnd type="none" w="med" len="med"/>
          </a:ln>
          <a:effectLst/>
        </p:spPr>
        <p:txBody>
          <a:bodyPr vert="horz" wrap="square" lIns="90000" tIns="46800" rIns="90000" bIns="46800" numCol="1" rtlCol="0" anchor="ctr" anchorCtr="0" compatLnSpc="1">
            <a:prstTxWarp prst="textNoShape">
              <a:avLst/>
            </a:prstTxWarp>
          </a:bodyPr>
          <a:lstStyle/>
          <a:p>
            <a:r>
              <a:rPr lang="en-US" altLang="ja-JP" sz="1800" kern="0">
                <a:latin typeface="游ゴシック" panose="020B0400000000000000" pitchFamily="50" charset="-128"/>
                <a:ea typeface="游ゴシック" panose="020B0400000000000000" pitchFamily="50" charset="-128"/>
              </a:rPr>
              <a:t>1) IPv4</a:t>
            </a:r>
            <a:r>
              <a:rPr lang="ja-JP" altLang="en-US" sz="1800" kern="0">
                <a:latin typeface="游ゴシック" panose="020B0400000000000000" pitchFamily="50" charset="-128"/>
                <a:ea typeface="游ゴシック" panose="020B0400000000000000" pitchFamily="50" charset="-128"/>
              </a:rPr>
              <a:t>端末同士は通信できる</a:t>
            </a:r>
          </a:p>
          <a:p>
            <a:r>
              <a:rPr lang="en-US" altLang="ja-JP" sz="1800" kern="0">
                <a:latin typeface="游ゴシック" panose="020B0400000000000000" pitchFamily="50" charset="-128"/>
                <a:ea typeface="游ゴシック" panose="020B0400000000000000" pitchFamily="50" charset="-128"/>
              </a:rPr>
              <a:t>2) IPv6</a:t>
            </a:r>
            <a:r>
              <a:rPr lang="ja-JP" altLang="en-US" sz="1800" kern="0">
                <a:latin typeface="游ゴシック" panose="020B0400000000000000" pitchFamily="50" charset="-128"/>
                <a:ea typeface="游ゴシック" panose="020B0400000000000000" pitchFamily="50" charset="-128"/>
              </a:rPr>
              <a:t>端末同士は通信できる</a:t>
            </a:r>
          </a:p>
          <a:p>
            <a:r>
              <a:rPr lang="en-US" altLang="ja-JP" sz="1800" kern="0">
                <a:latin typeface="游ゴシック" panose="020B0400000000000000" pitchFamily="50" charset="-128"/>
                <a:ea typeface="游ゴシック" panose="020B0400000000000000" pitchFamily="50" charset="-128"/>
              </a:rPr>
              <a:t>3) IPv4/6</a:t>
            </a:r>
            <a:r>
              <a:rPr lang="ja-JP" altLang="en-US" sz="1800" kern="0">
                <a:latin typeface="游ゴシック" panose="020B0400000000000000" pitchFamily="50" charset="-128"/>
                <a:ea typeface="游ゴシック" panose="020B0400000000000000" pitchFamily="50" charset="-128"/>
              </a:rPr>
              <a:t>両対応端末同士は通信できる</a:t>
            </a:r>
          </a:p>
        </p:txBody>
      </p:sp>
      <p:pic>
        <p:nvPicPr>
          <p:cNvPr id="6" name="図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076363" y="1910765"/>
            <a:ext cx="787152" cy="787152"/>
          </a:xfrm>
          <a:prstGeom prst="rect">
            <a:avLst/>
          </a:prstGeom>
        </p:spPr>
      </p:pic>
      <p:pic>
        <p:nvPicPr>
          <p:cNvPr id="8" name="図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076363" y="3360959"/>
            <a:ext cx="787152" cy="787152"/>
          </a:xfrm>
          <a:prstGeom prst="rect">
            <a:avLst/>
          </a:prstGeom>
        </p:spPr>
      </p:pic>
      <p:pic>
        <p:nvPicPr>
          <p:cNvPr id="9" name="図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076363" y="4874750"/>
            <a:ext cx="787152" cy="787152"/>
          </a:xfrm>
          <a:prstGeom prst="rect">
            <a:avLst/>
          </a:prstGeom>
        </p:spPr>
      </p:pic>
      <p:sp>
        <p:nvSpPr>
          <p:cNvPr id="10" name="テキスト ボックス 9"/>
          <p:cNvSpPr txBox="1"/>
          <p:nvPr/>
        </p:nvSpPr>
        <p:spPr bwMode="auto">
          <a:xfrm>
            <a:off x="4860032" y="2606070"/>
            <a:ext cx="1219815"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spAutoFit/>
          </a:bodyPr>
          <a:lstStyle/>
          <a:p>
            <a:pPr algn="ctr"/>
            <a:r>
              <a:rPr kumimoji="1" lang="en-US" altLang="ja-JP" sz="1400" kern="0">
                <a:latin typeface="游ゴシック" panose="020B0400000000000000" pitchFamily="50" charset="-128"/>
                <a:ea typeface="游ゴシック" panose="020B0400000000000000" pitchFamily="50" charset="-128"/>
              </a:rPr>
              <a:t>IPv4</a:t>
            </a:r>
            <a:r>
              <a:rPr kumimoji="1" lang="ja-JP" altLang="en-US" sz="1400" kern="0">
                <a:latin typeface="游ゴシック" panose="020B0400000000000000" pitchFamily="50" charset="-128"/>
                <a:ea typeface="游ゴシック" panose="020B0400000000000000" pitchFamily="50" charset="-128"/>
              </a:rPr>
              <a:t>端末</a:t>
            </a:r>
          </a:p>
        </p:txBody>
      </p:sp>
      <p:sp>
        <p:nvSpPr>
          <p:cNvPr id="11" name="テキスト ボックス 10"/>
          <p:cNvSpPr txBox="1"/>
          <p:nvPr/>
        </p:nvSpPr>
        <p:spPr bwMode="auto">
          <a:xfrm>
            <a:off x="4860032" y="4035453"/>
            <a:ext cx="1219815"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spAutoFit/>
          </a:bodyPr>
          <a:lstStyle/>
          <a:p>
            <a:pPr algn="ctr"/>
            <a:r>
              <a:rPr kumimoji="1" lang="en-US" altLang="ja-JP" sz="1400" kern="0">
                <a:latin typeface="游ゴシック" panose="020B0400000000000000" pitchFamily="50" charset="-128"/>
                <a:ea typeface="游ゴシック" panose="020B0400000000000000" pitchFamily="50" charset="-128"/>
              </a:rPr>
              <a:t>IPv4/v6</a:t>
            </a:r>
            <a:r>
              <a:rPr kumimoji="1" lang="ja-JP" altLang="en-US" sz="1400" kern="0">
                <a:latin typeface="游ゴシック" panose="020B0400000000000000" pitchFamily="50" charset="-128"/>
                <a:ea typeface="游ゴシック" panose="020B0400000000000000" pitchFamily="50" charset="-128"/>
              </a:rPr>
              <a:t>端末</a:t>
            </a:r>
            <a:endParaRPr kumimoji="1" lang="en-US" altLang="ja-JP" sz="1400" kern="0">
              <a:latin typeface="游ゴシック" panose="020B0400000000000000" pitchFamily="50" charset="-128"/>
              <a:ea typeface="游ゴシック" panose="020B0400000000000000" pitchFamily="50" charset="-128"/>
            </a:endParaRPr>
          </a:p>
          <a:p>
            <a:pPr algn="ctr"/>
            <a:r>
              <a:rPr kumimoji="1" lang="ja-JP" altLang="en-US" sz="1400" kern="0">
                <a:latin typeface="游ゴシック" panose="020B0400000000000000" pitchFamily="50" charset="-128"/>
                <a:ea typeface="游ゴシック" panose="020B0400000000000000" pitchFamily="50" charset="-128"/>
              </a:rPr>
              <a:t>（両対応）</a:t>
            </a:r>
          </a:p>
        </p:txBody>
      </p:sp>
      <p:sp>
        <p:nvSpPr>
          <p:cNvPr id="12" name="テキスト ボックス 11"/>
          <p:cNvSpPr txBox="1"/>
          <p:nvPr/>
        </p:nvSpPr>
        <p:spPr bwMode="auto">
          <a:xfrm>
            <a:off x="4860032" y="5594830"/>
            <a:ext cx="1219815"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spAutoFit/>
          </a:bodyPr>
          <a:lstStyle/>
          <a:p>
            <a:pPr algn="ctr"/>
            <a:r>
              <a:rPr kumimoji="1" lang="en-US" altLang="ja-JP" sz="1400" kern="0">
                <a:latin typeface="游ゴシック" panose="020B0400000000000000" pitchFamily="50" charset="-128"/>
                <a:ea typeface="游ゴシック" panose="020B0400000000000000" pitchFamily="50" charset="-128"/>
              </a:rPr>
              <a:t>IPv6</a:t>
            </a:r>
            <a:r>
              <a:rPr kumimoji="1" lang="ja-JP" altLang="en-US" sz="1400" kern="0">
                <a:latin typeface="游ゴシック" panose="020B0400000000000000" pitchFamily="50" charset="-128"/>
                <a:ea typeface="游ゴシック" panose="020B0400000000000000" pitchFamily="50" charset="-128"/>
              </a:rPr>
              <a:t>端末</a:t>
            </a:r>
          </a:p>
        </p:txBody>
      </p:sp>
      <p:pic>
        <p:nvPicPr>
          <p:cNvPr id="13" name="図 1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668651" y="1910765"/>
            <a:ext cx="787152" cy="787152"/>
          </a:xfrm>
          <a:prstGeom prst="rect">
            <a:avLst/>
          </a:prstGeom>
        </p:spPr>
      </p:pic>
      <p:pic>
        <p:nvPicPr>
          <p:cNvPr id="14" name="図 1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668651" y="3360959"/>
            <a:ext cx="787152" cy="787152"/>
          </a:xfrm>
          <a:prstGeom prst="rect">
            <a:avLst/>
          </a:prstGeom>
        </p:spPr>
      </p:pic>
      <p:pic>
        <p:nvPicPr>
          <p:cNvPr id="15" name="図 1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668651" y="4874750"/>
            <a:ext cx="787152" cy="787152"/>
          </a:xfrm>
          <a:prstGeom prst="rect">
            <a:avLst/>
          </a:prstGeom>
        </p:spPr>
      </p:pic>
      <p:sp>
        <p:nvSpPr>
          <p:cNvPr id="16" name="テキスト ボックス 15"/>
          <p:cNvSpPr txBox="1"/>
          <p:nvPr/>
        </p:nvSpPr>
        <p:spPr bwMode="auto">
          <a:xfrm>
            <a:off x="7452320" y="2606070"/>
            <a:ext cx="1219815"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spAutoFit/>
          </a:bodyPr>
          <a:lstStyle/>
          <a:p>
            <a:pPr algn="ctr"/>
            <a:r>
              <a:rPr kumimoji="1" lang="en-US" altLang="ja-JP" sz="1400" kern="0">
                <a:latin typeface="游ゴシック" panose="020B0400000000000000" pitchFamily="50" charset="-128"/>
                <a:ea typeface="游ゴシック" panose="020B0400000000000000" pitchFamily="50" charset="-128"/>
              </a:rPr>
              <a:t>IPv4</a:t>
            </a:r>
            <a:r>
              <a:rPr kumimoji="1" lang="ja-JP" altLang="en-US" sz="1400" kern="0">
                <a:latin typeface="游ゴシック" panose="020B0400000000000000" pitchFamily="50" charset="-128"/>
                <a:ea typeface="游ゴシック" panose="020B0400000000000000" pitchFamily="50" charset="-128"/>
              </a:rPr>
              <a:t>端末</a:t>
            </a:r>
          </a:p>
        </p:txBody>
      </p:sp>
      <p:sp>
        <p:nvSpPr>
          <p:cNvPr id="17" name="テキスト ボックス 16"/>
          <p:cNvSpPr txBox="1"/>
          <p:nvPr/>
        </p:nvSpPr>
        <p:spPr bwMode="auto">
          <a:xfrm>
            <a:off x="7452320" y="4035453"/>
            <a:ext cx="1219815"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spAutoFit/>
          </a:bodyPr>
          <a:lstStyle/>
          <a:p>
            <a:pPr algn="ctr"/>
            <a:r>
              <a:rPr kumimoji="1" lang="en-US" altLang="ja-JP" sz="1400" kern="0">
                <a:latin typeface="游ゴシック" panose="020B0400000000000000" pitchFamily="50" charset="-128"/>
                <a:ea typeface="游ゴシック" panose="020B0400000000000000" pitchFamily="50" charset="-128"/>
              </a:rPr>
              <a:t>IPv4/v6</a:t>
            </a:r>
            <a:r>
              <a:rPr kumimoji="1" lang="ja-JP" altLang="en-US" sz="1400" kern="0">
                <a:latin typeface="游ゴシック" panose="020B0400000000000000" pitchFamily="50" charset="-128"/>
                <a:ea typeface="游ゴシック" panose="020B0400000000000000" pitchFamily="50" charset="-128"/>
              </a:rPr>
              <a:t>端末</a:t>
            </a:r>
            <a:endParaRPr kumimoji="1" lang="en-US" altLang="ja-JP" sz="1400" kern="0">
              <a:latin typeface="游ゴシック" panose="020B0400000000000000" pitchFamily="50" charset="-128"/>
              <a:ea typeface="游ゴシック" panose="020B0400000000000000" pitchFamily="50" charset="-128"/>
            </a:endParaRPr>
          </a:p>
          <a:p>
            <a:pPr algn="ctr"/>
            <a:r>
              <a:rPr lang="ja-JP" altLang="en-US" sz="1400" kern="0">
                <a:latin typeface="游ゴシック" panose="020B0400000000000000" pitchFamily="50" charset="-128"/>
                <a:ea typeface="游ゴシック" panose="020B0400000000000000" pitchFamily="50" charset="-128"/>
              </a:rPr>
              <a:t>（両対応）</a:t>
            </a:r>
            <a:endParaRPr kumimoji="1" lang="ja-JP" altLang="en-US" sz="1400" kern="0">
              <a:latin typeface="游ゴシック" panose="020B0400000000000000" pitchFamily="50" charset="-128"/>
              <a:ea typeface="游ゴシック" panose="020B0400000000000000" pitchFamily="50" charset="-128"/>
            </a:endParaRPr>
          </a:p>
        </p:txBody>
      </p:sp>
      <p:sp>
        <p:nvSpPr>
          <p:cNvPr id="18" name="テキスト ボックス 17"/>
          <p:cNvSpPr txBox="1"/>
          <p:nvPr/>
        </p:nvSpPr>
        <p:spPr bwMode="auto">
          <a:xfrm>
            <a:off x="7452320" y="5594830"/>
            <a:ext cx="1219815"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spAutoFit/>
          </a:bodyPr>
          <a:lstStyle/>
          <a:p>
            <a:pPr algn="ctr"/>
            <a:r>
              <a:rPr kumimoji="1" lang="en-US" altLang="ja-JP" sz="1400" kern="0">
                <a:latin typeface="游ゴシック" panose="020B0400000000000000" pitchFamily="50" charset="-128"/>
                <a:ea typeface="游ゴシック" panose="020B0400000000000000" pitchFamily="50" charset="-128"/>
              </a:rPr>
              <a:t>IPv6</a:t>
            </a:r>
            <a:r>
              <a:rPr kumimoji="1" lang="ja-JP" altLang="en-US" sz="1400" kern="0">
                <a:latin typeface="游ゴシック" panose="020B0400000000000000" pitchFamily="50" charset="-128"/>
                <a:ea typeface="游ゴシック" panose="020B0400000000000000" pitchFamily="50" charset="-128"/>
              </a:rPr>
              <a:t>端末</a:t>
            </a:r>
          </a:p>
        </p:txBody>
      </p:sp>
      <p:cxnSp>
        <p:nvCxnSpPr>
          <p:cNvPr id="23" name="直線矢印コネクタ 22"/>
          <p:cNvCxnSpPr/>
          <p:nvPr/>
        </p:nvCxnSpPr>
        <p:spPr bwMode="auto">
          <a:xfrm flipH="1">
            <a:off x="6084475" y="2270805"/>
            <a:ext cx="1473696" cy="0"/>
          </a:xfrm>
          <a:prstGeom prst="straightConnector1">
            <a:avLst/>
          </a:prstGeom>
          <a:solidFill>
            <a:srgbClr val="CCFFFF"/>
          </a:solidFill>
          <a:ln w="57150" cap="flat" cmpd="sng" algn="ctr">
            <a:solidFill>
              <a:srgbClr val="0070C0"/>
            </a:solidFill>
            <a:prstDash val="solid"/>
            <a:round/>
            <a:headEnd type="triangle" w="med" len="sm"/>
            <a:tailEnd type="triangle" w="med" len="sm"/>
          </a:ln>
          <a:effectLst/>
        </p:spPr>
      </p:cxnSp>
      <p:cxnSp>
        <p:nvCxnSpPr>
          <p:cNvPr id="24" name="直線矢印コネクタ 23"/>
          <p:cNvCxnSpPr/>
          <p:nvPr/>
        </p:nvCxnSpPr>
        <p:spPr bwMode="auto">
          <a:xfrm flipH="1">
            <a:off x="6084475" y="5234790"/>
            <a:ext cx="1473696" cy="0"/>
          </a:xfrm>
          <a:prstGeom prst="straightConnector1">
            <a:avLst/>
          </a:prstGeom>
          <a:solidFill>
            <a:srgbClr val="CCFFFF"/>
          </a:solidFill>
          <a:ln w="57150" cap="flat" cmpd="sng" algn="ctr">
            <a:solidFill>
              <a:srgbClr val="0070C0"/>
            </a:solidFill>
            <a:prstDash val="solid"/>
            <a:round/>
            <a:headEnd type="triangle" w="med" len="sm"/>
            <a:tailEnd type="triangle" w="med" len="sm"/>
          </a:ln>
          <a:effectLst/>
        </p:spPr>
      </p:cxnSp>
      <p:cxnSp>
        <p:nvCxnSpPr>
          <p:cNvPr id="29" name="直線矢印コネクタ 28"/>
          <p:cNvCxnSpPr/>
          <p:nvPr/>
        </p:nvCxnSpPr>
        <p:spPr bwMode="auto">
          <a:xfrm flipH="1">
            <a:off x="6084475" y="3705888"/>
            <a:ext cx="1473696" cy="0"/>
          </a:xfrm>
          <a:prstGeom prst="straightConnector1">
            <a:avLst/>
          </a:prstGeom>
          <a:solidFill>
            <a:srgbClr val="CCFFFF"/>
          </a:solidFill>
          <a:ln w="57150" cap="flat" cmpd="sng" algn="ctr">
            <a:solidFill>
              <a:srgbClr val="0070C0"/>
            </a:solidFill>
            <a:prstDash val="solid"/>
            <a:round/>
            <a:headEnd type="triangle" w="med" len="sm"/>
            <a:tailEnd type="triangle" w="med" len="sm"/>
          </a:ln>
          <a:effectLst/>
        </p:spPr>
      </p:cxnSp>
      <p:sp>
        <p:nvSpPr>
          <p:cNvPr id="5" name="テキスト ボックス 4"/>
          <p:cNvSpPr txBox="1"/>
          <p:nvPr/>
        </p:nvSpPr>
        <p:spPr bwMode="auto">
          <a:xfrm>
            <a:off x="957395" y="1950398"/>
            <a:ext cx="2808312"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spAutoFit/>
          </a:bodyPr>
          <a:lstStyle/>
          <a:p>
            <a:pPr algn="ctr"/>
            <a:r>
              <a:rPr kumimoji="1" lang="en-US" altLang="ja-JP" kern="0">
                <a:solidFill>
                  <a:schemeClr val="accent2">
                    <a:lumMod val="75000"/>
                  </a:schemeClr>
                </a:solidFill>
                <a:latin typeface="游ゴシック" panose="020B0400000000000000" pitchFamily="50" charset="-128"/>
                <a:ea typeface="游ゴシック" panose="020B0400000000000000" pitchFamily="50" charset="-128"/>
              </a:rPr>
              <a:t>1)</a:t>
            </a:r>
            <a:r>
              <a:rPr kumimoji="1" lang="ja-JP" altLang="en-US" kern="0">
                <a:solidFill>
                  <a:schemeClr val="accent2">
                    <a:lumMod val="75000"/>
                  </a:schemeClr>
                </a:solidFill>
                <a:latin typeface="游ゴシック" panose="020B0400000000000000" pitchFamily="50" charset="-128"/>
                <a:ea typeface="游ゴシック" panose="020B0400000000000000" pitchFamily="50" charset="-128"/>
              </a:rPr>
              <a:t>～</a:t>
            </a:r>
            <a:r>
              <a:rPr kumimoji="1" lang="en-US" altLang="ja-JP" kern="0">
                <a:solidFill>
                  <a:schemeClr val="accent2">
                    <a:lumMod val="75000"/>
                  </a:schemeClr>
                </a:solidFill>
                <a:latin typeface="游ゴシック" panose="020B0400000000000000" pitchFamily="50" charset="-128"/>
                <a:ea typeface="游ゴシック" panose="020B0400000000000000" pitchFamily="50" charset="-128"/>
              </a:rPr>
              <a:t>3)</a:t>
            </a:r>
            <a:r>
              <a:rPr kumimoji="1" lang="ja-JP" altLang="en-US" kern="0">
                <a:solidFill>
                  <a:schemeClr val="accent2">
                    <a:lumMod val="75000"/>
                  </a:schemeClr>
                </a:solidFill>
                <a:latin typeface="游ゴシック" panose="020B0400000000000000" pitchFamily="50" charset="-128"/>
                <a:ea typeface="游ゴシック" panose="020B0400000000000000" pitchFamily="50" charset="-128"/>
              </a:rPr>
              <a:t>をストレートに表現するとこうなる</a:t>
            </a:r>
          </a:p>
        </p:txBody>
      </p:sp>
      <p:sp>
        <p:nvSpPr>
          <p:cNvPr id="30" name="矢印: 右 29"/>
          <p:cNvSpPr/>
          <p:nvPr/>
        </p:nvSpPr>
        <p:spPr bwMode="auto">
          <a:xfrm rot="1055283">
            <a:off x="3795680" y="2277427"/>
            <a:ext cx="479279" cy="357511"/>
          </a:xfrm>
          <a:prstGeom prst="rightArrow">
            <a:avLst/>
          </a:prstGeom>
          <a:solidFill>
            <a:schemeClr val="accent6">
              <a:lumMod val="75000"/>
            </a:schemeClr>
          </a:solidFill>
          <a:ln w="12700" cap="flat" cmpd="sng" algn="ctr">
            <a:noFill/>
            <a:prstDash val="solid"/>
            <a:round/>
            <a:headEnd type="none" w="med" len="med"/>
            <a:tailEnd type="none" w="med" len="med"/>
          </a:ln>
          <a:effectLst/>
        </p:spPr>
        <p:txBody>
          <a:bodyPr rtlCol="0" anchor="ctr"/>
          <a:lstStyle/>
          <a:p>
            <a:pPr algn="ctr"/>
            <a:endParaRPr kumimoji="1" lang="ja-JP" altLang="en-US"/>
          </a:p>
        </p:txBody>
      </p:sp>
    </p:spTree>
    <p:extLst>
      <p:ext uri="{BB962C8B-B14F-4D97-AF65-F5344CB8AC3E}">
        <p14:creationId xmlns:p14="http://schemas.microsoft.com/office/powerpoint/2010/main" val="30558658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11560" y="277813"/>
            <a:ext cx="8218488" cy="702915"/>
          </a:xfrm>
        </p:spPr>
        <p:txBody>
          <a:bodyPr/>
          <a:lstStyle/>
          <a:p>
            <a:r>
              <a:rPr kumimoji="1" lang="ja-JP" altLang="en-US"/>
              <a:t>パターン </a:t>
            </a:r>
            <a:r>
              <a:rPr kumimoji="1" lang="en-US" altLang="ja-JP"/>
              <a:t>1</a:t>
            </a:r>
            <a:endParaRPr kumimoji="1" lang="ja-JP" altLang="en-US"/>
          </a:p>
        </p:txBody>
      </p:sp>
      <p:sp>
        <p:nvSpPr>
          <p:cNvPr id="7" name="スライド番号プレースホルダー 6"/>
          <p:cNvSpPr>
            <a:spLocks noGrp="1"/>
          </p:cNvSpPr>
          <p:nvPr>
            <p:ph type="sldNum" sz="quarter" idx="12"/>
          </p:nvPr>
        </p:nvSpPr>
        <p:spPr/>
        <p:txBody>
          <a:bodyPr/>
          <a:lstStyle/>
          <a:p>
            <a:fld id="{D2D8002D-B5B0-4BAC-B1F6-782DDCCE6D9C}" type="slidenum">
              <a:rPr lang="ja-JP" altLang="en-US" smtClean="0"/>
              <a:pPr/>
              <a:t>3</a:t>
            </a:fld>
            <a:endParaRPr lang="ja-JP" altLang="en-US"/>
          </a:p>
        </p:txBody>
      </p:sp>
      <p:sp>
        <p:nvSpPr>
          <p:cNvPr id="3" name="正方形/長方形 2"/>
          <p:cNvSpPr/>
          <p:nvPr/>
        </p:nvSpPr>
        <p:spPr bwMode="auto">
          <a:xfrm>
            <a:off x="760116" y="2495287"/>
            <a:ext cx="3413679" cy="1653793"/>
          </a:xfrm>
          <a:prstGeom prst="rect">
            <a:avLst/>
          </a:prstGeom>
          <a:solidFill>
            <a:schemeClr val="accent4"/>
          </a:solidFill>
          <a:ln w="12700" cap="flat" cmpd="sng" algn="ctr">
            <a:solidFill>
              <a:schemeClr val="bg2"/>
            </a:solidFill>
            <a:prstDash val="solid"/>
            <a:round/>
            <a:headEnd type="none" w="med" len="med"/>
            <a:tailEnd type="none" w="med" len="med"/>
          </a:ln>
          <a:effectLst/>
        </p:spPr>
        <p:txBody>
          <a:bodyPr vert="horz" wrap="square" lIns="90000" tIns="46800" rIns="90000" bIns="46800" numCol="1" rtlCol="0" anchor="ctr" anchorCtr="0" compatLnSpc="1">
            <a:prstTxWarp prst="textNoShape">
              <a:avLst/>
            </a:prstTxWarp>
          </a:bodyPr>
          <a:lstStyle/>
          <a:p>
            <a:r>
              <a:rPr lang="en-US" altLang="ja-JP" sz="1800" kern="0">
                <a:latin typeface="游ゴシック" panose="020B0400000000000000" pitchFamily="50" charset="-128"/>
                <a:ea typeface="游ゴシック" panose="020B0400000000000000" pitchFamily="50" charset="-128"/>
              </a:rPr>
              <a:t>4) IPv4/6</a:t>
            </a:r>
            <a:r>
              <a:rPr lang="ja-JP" altLang="en-US" sz="1800" kern="0">
                <a:latin typeface="游ゴシック" panose="020B0400000000000000" pitchFamily="50" charset="-128"/>
                <a:ea typeface="游ゴシック" panose="020B0400000000000000" pitchFamily="50" charset="-128"/>
              </a:rPr>
              <a:t>両対応端末は</a:t>
            </a:r>
            <a:r>
              <a:rPr lang="en-US" altLang="ja-JP" sz="1800" kern="0">
                <a:latin typeface="游ゴシック" panose="020B0400000000000000" pitchFamily="50" charset="-128"/>
                <a:ea typeface="游ゴシック" panose="020B0400000000000000" pitchFamily="50" charset="-128"/>
              </a:rPr>
              <a:t>IPv4</a:t>
            </a:r>
            <a:r>
              <a:rPr lang="ja-JP" altLang="en-US" sz="1800" kern="0">
                <a:latin typeface="游ゴシック" panose="020B0400000000000000" pitchFamily="50" charset="-128"/>
                <a:ea typeface="游ゴシック" panose="020B0400000000000000" pitchFamily="50" charset="-128"/>
              </a:rPr>
              <a:t>端末</a:t>
            </a:r>
            <a:r>
              <a:rPr lang="en-US" altLang="ja-JP" sz="1800" kern="0">
                <a:latin typeface="游ゴシック" panose="020B0400000000000000" pitchFamily="50" charset="-128"/>
                <a:ea typeface="游ゴシック" panose="020B0400000000000000" pitchFamily="50" charset="-128"/>
              </a:rPr>
              <a:t>/IPv6</a:t>
            </a:r>
            <a:r>
              <a:rPr lang="ja-JP" altLang="en-US" sz="1800" kern="0">
                <a:latin typeface="游ゴシック" panose="020B0400000000000000" pitchFamily="50" charset="-128"/>
                <a:ea typeface="游ゴシック" panose="020B0400000000000000" pitchFamily="50" charset="-128"/>
              </a:rPr>
              <a:t>端末のどちらとでも通信できる</a:t>
            </a:r>
          </a:p>
          <a:p>
            <a:r>
              <a:rPr lang="en-US" altLang="ja-JP" sz="1800" kern="0">
                <a:latin typeface="游ゴシック" panose="020B0400000000000000" pitchFamily="50" charset="-128"/>
                <a:ea typeface="游ゴシック" panose="020B0400000000000000" pitchFamily="50" charset="-128"/>
              </a:rPr>
              <a:t>5) IPv4</a:t>
            </a:r>
            <a:r>
              <a:rPr lang="ja-JP" altLang="en-US" sz="1800" kern="0">
                <a:latin typeface="游ゴシック" panose="020B0400000000000000" pitchFamily="50" charset="-128"/>
                <a:ea typeface="游ゴシック" panose="020B0400000000000000" pitchFamily="50" charset="-128"/>
              </a:rPr>
              <a:t>端末と</a:t>
            </a:r>
            <a:r>
              <a:rPr lang="en-US" altLang="ja-JP" sz="1800" kern="0">
                <a:latin typeface="游ゴシック" panose="020B0400000000000000" pitchFamily="50" charset="-128"/>
                <a:ea typeface="游ゴシック" panose="020B0400000000000000" pitchFamily="50" charset="-128"/>
              </a:rPr>
              <a:t>IPv6</a:t>
            </a:r>
            <a:r>
              <a:rPr lang="ja-JP" altLang="en-US" sz="1800" kern="0">
                <a:latin typeface="游ゴシック" panose="020B0400000000000000" pitchFamily="50" charset="-128"/>
                <a:ea typeface="游ゴシック" panose="020B0400000000000000" pitchFamily="50" charset="-128"/>
              </a:rPr>
              <a:t>端末の間では通信できない</a:t>
            </a:r>
          </a:p>
        </p:txBody>
      </p:sp>
      <p:sp>
        <p:nvSpPr>
          <p:cNvPr id="5" name="テキスト ボックス 4"/>
          <p:cNvSpPr txBox="1"/>
          <p:nvPr/>
        </p:nvSpPr>
        <p:spPr bwMode="auto">
          <a:xfrm>
            <a:off x="611560" y="1285755"/>
            <a:ext cx="3816424"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spAutoFit/>
          </a:bodyPr>
          <a:lstStyle/>
          <a:p>
            <a:pPr algn="ctr"/>
            <a:r>
              <a:rPr kumimoji="1" lang="ja-JP" altLang="en-US" kern="0">
                <a:solidFill>
                  <a:schemeClr val="accent2">
                    <a:lumMod val="75000"/>
                  </a:schemeClr>
                </a:solidFill>
                <a:latin typeface="游ゴシック" panose="020B0400000000000000" pitchFamily="50" charset="-128"/>
                <a:ea typeface="游ゴシック" panose="020B0400000000000000" pitchFamily="50" charset="-128"/>
              </a:rPr>
              <a:t>そこに</a:t>
            </a:r>
            <a:r>
              <a:rPr kumimoji="1" lang="en-US" altLang="ja-JP" kern="0">
                <a:solidFill>
                  <a:schemeClr val="accent2">
                    <a:lumMod val="75000"/>
                  </a:schemeClr>
                </a:solidFill>
                <a:latin typeface="游ゴシック" panose="020B0400000000000000" pitchFamily="50" charset="-128"/>
                <a:ea typeface="游ゴシック" panose="020B0400000000000000" pitchFamily="50" charset="-128"/>
              </a:rPr>
              <a:t>4)</a:t>
            </a:r>
            <a:r>
              <a:rPr kumimoji="1" lang="ja-JP" altLang="en-US" kern="0">
                <a:solidFill>
                  <a:schemeClr val="accent2">
                    <a:lumMod val="75000"/>
                  </a:schemeClr>
                </a:solidFill>
                <a:latin typeface="游ゴシック" panose="020B0400000000000000" pitchFamily="50" charset="-128"/>
                <a:ea typeface="游ゴシック" panose="020B0400000000000000" pitchFamily="50" charset="-128"/>
              </a:rPr>
              <a:t>～</a:t>
            </a:r>
            <a:r>
              <a:rPr kumimoji="1" lang="en-US" altLang="ja-JP" kern="0">
                <a:solidFill>
                  <a:schemeClr val="accent2">
                    <a:lumMod val="75000"/>
                  </a:schemeClr>
                </a:solidFill>
                <a:latin typeface="游ゴシック" panose="020B0400000000000000" pitchFamily="50" charset="-128"/>
                <a:ea typeface="游ゴシック" panose="020B0400000000000000" pitchFamily="50" charset="-128"/>
              </a:rPr>
              <a:t>5)</a:t>
            </a:r>
            <a:r>
              <a:rPr kumimoji="1" lang="ja-JP" altLang="en-US" kern="0">
                <a:solidFill>
                  <a:schemeClr val="accent2">
                    <a:lumMod val="75000"/>
                  </a:schemeClr>
                </a:solidFill>
                <a:latin typeface="游ゴシック" panose="020B0400000000000000" pitchFamily="50" charset="-128"/>
                <a:ea typeface="游ゴシック" panose="020B0400000000000000" pitchFamily="50" charset="-128"/>
              </a:rPr>
              <a:t>を</a:t>
            </a:r>
            <a:r>
              <a:rPr lang="ja-JP" altLang="en-US" kern="0">
                <a:solidFill>
                  <a:schemeClr val="accent2">
                    <a:lumMod val="75000"/>
                  </a:schemeClr>
                </a:solidFill>
                <a:latin typeface="游ゴシック" panose="020B0400000000000000" pitchFamily="50" charset="-128"/>
                <a:ea typeface="游ゴシック" panose="020B0400000000000000" pitchFamily="50" charset="-128"/>
              </a:rPr>
              <a:t>書き足した例。色分けと</a:t>
            </a:r>
            <a:r>
              <a:rPr lang="en-US" altLang="ja-JP" kern="0">
                <a:solidFill>
                  <a:schemeClr val="accent2">
                    <a:lumMod val="75000"/>
                  </a:schemeClr>
                </a:solidFill>
                <a:latin typeface="游ゴシック" panose="020B0400000000000000" pitchFamily="50" charset="-128"/>
                <a:ea typeface="游ゴシック" panose="020B0400000000000000" pitchFamily="50" charset="-128"/>
              </a:rPr>
              <a:t>×</a:t>
            </a:r>
            <a:r>
              <a:rPr lang="ja-JP" altLang="en-US" kern="0">
                <a:solidFill>
                  <a:schemeClr val="accent2">
                    <a:lumMod val="75000"/>
                  </a:schemeClr>
                </a:solidFill>
                <a:latin typeface="游ゴシック" panose="020B0400000000000000" pitchFamily="50" charset="-128"/>
                <a:ea typeface="游ゴシック" panose="020B0400000000000000" pitchFamily="50" charset="-128"/>
              </a:rPr>
              <a:t>印付与で「通信できない」ことを表現したケース。</a:t>
            </a:r>
            <a:endParaRPr kumimoji="1" lang="ja-JP" altLang="en-US" kern="0">
              <a:solidFill>
                <a:schemeClr val="accent2">
                  <a:lumMod val="75000"/>
                </a:schemeClr>
              </a:solidFill>
              <a:latin typeface="游ゴシック" panose="020B0400000000000000" pitchFamily="50" charset="-128"/>
              <a:ea typeface="游ゴシック" panose="020B0400000000000000" pitchFamily="50" charset="-128"/>
            </a:endParaRPr>
          </a:p>
        </p:txBody>
      </p:sp>
      <p:pic>
        <p:nvPicPr>
          <p:cNvPr id="21" name="図 2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004048" y="1196752"/>
            <a:ext cx="787152" cy="787152"/>
          </a:xfrm>
          <a:prstGeom prst="rect">
            <a:avLst/>
          </a:prstGeom>
        </p:spPr>
      </p:pic>
      <p:pic>
        <p:nvPicPr>
          <p:cNvPr id="22" name="図 2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004048" y="3070016"/>
            <a:ext cx="787152" cy="787152"/>
          </a:xfrm>
          <a:prstGeom prst="rect">
            <a:avLst/>
          </a:prstGeom>
        </p:spPr>
      </p:pic>
      <p:pic>
        <p:nvPicPr>
          <p:cNvPr id="25" name="図 2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004048" y="4869160"/>
            <a:ext cx="787152" cy="787152"/>
          </a:xfrm>
          <a:prstGeom prst="rect">
            <a:avLst/>
          </a:prstGeom>
        </p:spPr>
      </p:pic>
      <p:sp>
        <p:nvSpPr>
          <p:cNvPr id="26" name="テキスト ボックス 25"/>
          <p:cNvSpPr txBox="1"/>
          <p:nvPr/>
        </p:nvSpPr>
        <p:spPr bwMode="auto">
          <a:xfrm>
            <a:off x="4787717" y="1892057"/>
            <a:ext cx="1219815"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spAutoFit/>
          </a:bodyPr>
          <a:lstStyle/>
          <a:p>
            <a:pPr algn="ctr"/>
            <a:r>
              <a:rPr kumimoji="1" lang="en-US" altLang="ja-JP" sz="1400" kern="0">
                <a:latin typeface="游ゴシック" panose="020B0400000000000000" pitchFamily="50" charset="-128"/>
                <a:ea typeface="游ゴシック" panose="020B0400000000000000" pitchFamily="50" charset="-128"/>
              </a:rPr>
              <a:t>IPv4</a:t>
            </a:r>
            <a:r>
              <a:rPr kumimoji="1" lang="ja-JP" altLang="en-US" sz="1400" kern="0">
                <a:latin typeface="游ゴシック" panose="020B0400000000000000" pitchFamily="50" charset="-128"/>
                <a:ea typeface="游ゴシック" panose="020B0400000000000000" pitchFamily="50" charset="-128"/>
              </a:rPr>
              <a:t>端末</a:t>
            </a:r>
          </a:p>
        </p:txBody>
      </p:sp>
      <p:sp>
        <p:nvSpPr>
          <p:cNvPr id="27" name="テキスト ボックス 26"/>
          <p:cNvSpPr txBox="1"/>
          <p:nvPr/>
        </p:nvSpPr>
        <p:spPr bwMode="auto">
          <a:xfrm>
            <a:off x="4787717" y="3744510"/>
            <a:ext cx="1219815"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spAutoFit/>
          </a:bodyPr>
          <a:lstStyle/>
          <a:p>
            <a:pPr algn="ctr"/>
            <a:r>
              <a:rPr kumimoji="1" lang="en-US" altLang="ja-JP" sz="1400" kern="0">
                <a:latin typeface="游ゴシック" panose="020B0400000000000000" pitchFamily="50" charset="-128"/>
                <a:ea typeface="游ゴシック" panose="020B0400000000000000" pitchFamily="50" charset="-128"/>
              </a:rPr>
              <a:t>IPv4/v6</a:t>
            </a:r>
            <a:r>
              <a:rPr kumimoji="1" lang="ja-JP" altLang="en-US" sz="1400" kern="0">
                <a:latin typeface="游ゴシック" panose="020B0400000000000000" pitchFamily="50" charset="-128"/>
                <a:ea typeface="游ゴシック" panose="020B0400000000000000" pitchFamily="50" charset="-128"/>
              </a:rPr>
              <a:t>端末</a:t>
            </a:r>
            <a:endParaRPr kumimoji="1" lang="en-US" altLang="ja-JP" sz="1400" kern="0">
              <a:latin typeface="游ゴシック" panose="020B0400000000000000" pitchFamily="50" charset="-128"/>
              <a:ea typeface="游ゴシック" panose="020B0400000000000000" pitchFamily="50" charset="-128"/>
            </a:endParaRPr>
          </a:p>
          <a:p>
            <a:pPr algn="ctr"/>
            <a:r>
              <a:rPr kumimoji="1" lang="ja-JP" altLang="en-US" sz="1400" kern="0">
                <a:latin typeface="游ゴシック" panose="020B0400000000000000" pitchFamily="50" charset="-128"/>
                <a:ea typeface="游ゴシック" panose="020B0400000000000000" pitchFamily="50" charset="-128"/>
              </a:rPr>
              <a:t>（両対応）</a:t>
            </a:r>
          </a:p>
        </p:txBody>
      </p:sp>
      <p:sp>
        <p:nvSpPr>
          <p:cNvPr id="28" name="テキスト ボックス 27"/>
          <p:cNvSpPr txBox="1"/>
          <p:nvPr/>
        </p:nvSpPr>
        <p:spPr bwMode="auto">
          <a:xfrm>
            <a:off x="4787717" y="5589240"/>
            <a:ext cx="1219815"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spAutoFit/>
          </a:bodyPr>
          <a:lstStyle/>
          <a:p>
            <a:pPr algn="ctr"/>
            <a:r>
              <a:rPr kumimoji="1" lang="en-US" altLang="ja-JP" sz="1400" kern="0">
                <a:latin typeface="游ゴシック" panose="020B0400000000000000" pitchFamily="50" charset="-128"/>
                <a:ea typeface="游ゴシック" panose="020B0400000000000000" pitchFamily="50" charset="-128"/>
              </a:rPr>
              <a:t>IPv6</a:t>
            </a:r>
            <a:r>
              <a:rPr kumimoji="1" lang="ja-JP" altLang="en-US" sz="1400" kern="0">
                <a:latin typeface="游ゴシック" panose="020B0400000000000000" pitchFamily="50" charset="-128"/>
                <a:ea typeface="游ゴシック" panose="020B0400000000000000" pitchFamily="50" charset="-128"/>
              </a:rPr>
              <a:t>端末</a:t>
            </a:r>
          </a:p>
        </p:txBody>
      </p:sp>
      <p:pic>
        <p:nvPicPr>
          <p:cNvPr id="30" name="図 2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96336" y="1196752"/>
            <a:ext cx="787152" cy="787152"/>
          </a:xfrm>
          <a:prstGeom prst="rect">
            <a:avLst/>
          </a:prstGeom>
        </p:spPr>
      </p:pic>
      <p:pic>
        <p:nvPicPr>
          <p:cNvPr id="31" name="図 3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96336" y="3070016"/>
            <a:ext cx="787152" cy="787152"/>
          </a:xfrm>
          <a:prstGeom prst="rect">
            <a:avLst/>
          </a:prstGeom>
        </p:spPr>
      </p:pic>
      <p:pic>
        <p:nvPicPr>
          <p:cNvPr id="32" name="図 3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96336" y="4869160"/>
            <a:ext cx="787152" cy="787152"/>
          </a:xfrm>
          <a:prstGeom prst="rect">
            <a:avLst/>
          </a:prstGeom>
        </p:spPr>
      </p:pic>
      <p:sp>
        <p:nvSpPr>
          <p:cNvPr id="33" name="テキスト ボックス 32"/>
          <p:cNvSpPr txBox="1"/>
          <p:nvPr/>
        </p:nvSpPr>
        <p:spPr bwMode="auto">
          <a:xfrm>
            <a:off x="7380005" y="1892057"/>
            <a:ext cx="1219815"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spAutoFit/>
          </a:bodyPr>
          <a:lstStyle/>
          <a:p>
            <a:pPr algn="ctr"/>
            <a:r>
              <a:rPr kumimoji="1" lang="en-US" altLang="ja-JP" sz="1400" kern="0">
                <a:latin typeface="游ゴシック" panose="020B0400000000000000" pitchFamily="50" charset="-128"/>
                <a:ea typeface="游ゴシック" panose="020B0400000000000000" pitchFamily="50" charset="-128"/>
              </a:rPr>
              <a:t>IPv4</a:t>
            </a:r>
            <a:r>
              <a:rPr kumimoji="1" lang="ja-JP" altLang="en-US" sz="1400" kern="0">
                <a:latin typeface="游ゴシック" panose="020B0400000000000000" pitchFamily="50" charset="-128"/>
                <a:ea typeface="游ゴシック" panose="020B0400000000000000" pitchFamily="50" charset="-128"/>
              </a:rPr>
              <a:t>端末</a:t>
            </a:r>
          </a:p>
        </p:txBody>
      </p:sp>
      <p:sp>
        <p:nvSpPr>
          <p:cNvPr id="34" name="テキスト ボックス 33"/>
          <p:cNvSpPr txBox="1"/>
          <p:nvPr/>
        </p:nvSpPr>
        <p:spPr bwMode="auto">
          <a:xfrm>
            <a:off x="7380005" y="3744510"/>
            <a:ext cx="1219815"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spAutoFit/>
          </a:bodyPr>
          <a:lstStyle/>
          <a:p>
            <a:pPr algn="ctr"/>
            <a:r>
              <a:rPr kumimoji="1" lang="en-US" altLang="ja-JP" sz="1400" kern="0">
                <a:latin typeface="游ゴシック" panose="020B0400000000000000" pitchFamily="50" charset="-128"/>
                <a:ea typeface="游ゴシック" panose="020B0400000000000000" pitchFamily="50" charset="-128"/>
              </a:rPr>
              <a:t>IPv4/v6</a:t>
            </a:r>
            <a:r>
              <a:rPr kumimoji="1" lang="ja-JP" altLang="en-US" sz="1400" kern="0">
                <a:latin typeface="游ゴシック" panose="020B0400000000000000" pitchFamily="50" charset="-128"/>
                <a:ea typeface="游ゴシック" panose="020B0400000000000000" pitchFamily="50" charset="-128"/>
              </a:rPr>
              <a:t>端末</a:t>
            </a:r>
            <a:endParaRPr kumimoji="1" lang="en-US" altLang="ja-JP" sz="1400" kern="0">
              <a:latin typeface="游ゴシック" panose="020B0400000000000000" pitchFamily="50" charset="-128"/>
              <a:ea typeface="游ゴシック" panose="020B0400000000000000" pitchFamily="50" charset="-128"/>
            </a:endParaRPr>
          </a:p>
          <a:p>
            <a:pPr algn="ctr"/>
            <a:r>
              <a:rPr lang="ja-JP" altLang="en-US" sz="1400" kern="0">
                <a:latin typeface="游ゴシック" panose="020B0400000000000000" pitchFamily="50" charset="-128"/>
                <a:ea typeface="游ゴシック" panose="020B0400000000000000" pitchFamily="50" charset="-128"/>
              </a:rPr>
              <a:t>（両対応）</a:t>
            </a:r>
            <a:endParaRPr kumimoji="1" lang="ja-JP" altLang="en-US" sz="1400" kern="0">
              <a:latin typeface="游ゴシック" panose="020B0400000000000000" pitchFamily="50" charset="-128"/>
              <a:ea typeface="游ゴシック" panose="020B0400000000000000" pitchFamily="50" charset="-128"/>
            </a:endParaRPr>
          </a:p>
        </p:txBody>
      </p:sp>
      <p:sp>
        <p:nvSpPr>
          <p:cNvPr id="35" name="テキスト ボックス 34"/>
          <p:cNvSpPr txBox="1"/>
          <p:nvPr/>
        </p:nvSpPr>
        <p:spPr bwMode="auto">
          <a:xfrm>
            <a:off x="7380005" y="5589240"/>
            <a:ext cx="1219815"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spAutoFit/>
          </a:bodyPr>
          <a:lstStyle/>
          <a:p>
            <a:pPr algn="ctr"/>
            <a:r>
              <a:rPr kumimoji="1" lang="en-US" altLang="ja-JP" sz="1400" kern="0">
                <a:latin typeface="游ゴシック" panose="020B0400000000000000" pitchFamily="50" charset="-128"/>
                <a:ea typeface="游ゴシック" panose="020B0400000000000000" pitchFamily="50" charset="-128"/>
              </a:rPr>
              <a:t>IPv6</a:t>
            </a:r>
            <a:r>
              <a:rPr kumimoji="1" lang="ja-JP" altLang="en-US" sz="1400" kern="0">
                <a:latin typeface="游ゴシック" panose="020B0400000000000000" pitchFamily="50" charset="-128"/>
                <a:ea typeface="游ゴシック" panose="020B0400000000000000" pitchFamily="50" charset="-128"/>
              </a:rPr>
              <a:t>端末</a:t>
            </a:r>
          </a:p>
        </p:txBody>
      </p:sp>
      <p:cxnSp>
        <p:nvCxnSpPr>
          <p:cNvPr id="36" name="直線矢印コネクタ 35"/>
          <p:cNvCxnSpPr/>
          <p:nvPr/>
        </p:nvCxnSpPr>
        <p:spPr bwMode="auto">
          <a:xfrm>
            <a:off x="6012160" y="1772816"/>
            <a:ext cx="1473696" cy="1512168"/>
          </a:xfrm>
          <a:prstGeom prst="straightConnector1">
            <a:avLst/>
          </a:prstGeom>
          <a:solidFill>
            <a:srgbClr val="CCFFFF"/>
          </a:solidFill>
          <a:ln w="57150" cap="flat" cmpd="sng" algn="ctr">
            <a:solidFill>
              <a:srgbClr val="0070C0"/>
            </a:solidFill>
            <a:prstDash val="solid"/>
            <a:round/>
            <a:headEnd type="triangle" w="med" len="sm"/>
            <a:tailEnd type="triangle" w="med" len="sm"/>
          </a:ln>
          <a:effectLst/>
        </p:spPr>
      </p:cxnSp>
      <p:cxnSp>
        <p:nvCxnSpPr>
          <p:cNvPr id="37" name="直線矢印コネクタ 36"/>
          <p:cNvCxnSpPr/>
          <p:nvPr/>
        </p:nvCxnSpPr>
        <p:spPr bwMode="auto">
          <a:xfrm flipH="1">
            <a:off x="6012160" y="1772816"/>
            <a:ext cx="1473696" cy="1512168"/>
          </a:xfrm>
          <a:prstGeom prst="straightConnector1">
            <a:avLst/>
          </a:prstGeom>
          <a:solidFill>
            <a:srgbClr val="CCFFFF"/>
          </a:solidFill>
          <a:ln w="57150" cap="flat" cmpd="sng" algn="ctr">
            <a:solidFill>
              <a:srgbClr val="0070C0"/>
            </a:solidFill>
            <a:prstDash val="solid"/>
            <a:round/>
            <a:headEnd type="triangle" w="med" len="sm"/>
            <a:tailEnd type="triangle" w="med" len="sm"/>
          </a:ln>
          <a:effectLst/>
        </p:spPr>
      </p:cxnSp>
      <p:cxnSp>
        <p:nvCxnSpPr>
          <p:cNvPr id="38" name="直線矢印コネクタ 37"/>
          <p:cNvCxnSpPr/>
          <p:nvPr/>
        </p:nvCxnSpPr>
        <p:spPr bwMode="auto">
          <a:xfrm>
            <a:off x="6012160" y="3573016"/>
            <a:ext cx="1473696" cy="1512168"/>
          </a:xfrm>
          <a:prstGeom prst="straightConnector1">
            <a:avLst/>
          </a:prstGeom>
          <a:solidFill>
            <a:srgbClr val="CCFFFF"/>
          </a:solidFill>
          <a:ln w="57150" cap="flat" cmpd="sng" algn="ctr">
            <a:solidFill>
              <a:srgbClr val="0070C0"/>
            </a:solidFill>
            <a:prstDash val="solid"/>
            <a:round/>
            <a:headEnd type="triangle" w="med" len="sm"/>
            <a:tailEnd type="triangle" w="med" len="sm"/>
          </a:ln>
          <a:effectLst/>
        </p:spPr>
      </p:cxnSp>
      <p:cxnSp>
        <p:nvCxnSpPr>
          <p:cNvPr id="39" name="直線矢印コネクタ 38"/>
          <p:cNvCxnSpPr/>
          <p:nvPr/>
        </p:nvCxnSpPr>
        <p:spPr bwMode="auto">
          <a:xfrm flipH="1">
            <a:off x="6012160" y="3573016"/>
            <a:ext cx="1473696" cy="1512168"/>
          </a:xfrm>
          <a:prstGeom prst="straightConnector1">
            <a:avLst/>
          </a:prstGeom>
          <a:solidFill>
            <a:srgbClr val="CCFFFF"/>
          </a:solidFill>
          <a:ln w="57150" cap="flat" cmpd="sng" algn="ctr">
            <a:solidFill>
              <a:srgbClr val="0070C0"/>
            </a:solidFill>
            <a:prstDash val="solid"/>
            <a:round/>
            <a:headEnd type="triangle" w="med" len="sm"/>
            <a:tailEnd type="triangle" w="med" len="sm"/>
          </a:ln>
          <a:effectLst/>
        </p:spPr>
      </p:cxnSp>
      <p:cxnSp>
        <p:nvCxnSpPr>
          <p:cNvPr id="40" name="直線矢印コネクタ 39"/>
          <p:cNvCxnSpPr/>
          <p:nvPr/>
        </p:nvCxnSpPr>
        <p:spPr bwMode="auto">
          <a:xfrm flipH="1">
            <a:off x="6012160" y="1556792"/>
            <a:ext cx="1473696" cy="0"/>
          </a:xfrm>
          <a:prstGeom prst="straightConnector1">
            <a:avLst/>
          </a:prstGeom>
          <a:solidFill>
            <a:srgbClr val="CCFFFF"/>
          </a:solidFill>
          <a:ln w="57150" cap="flat" cmpd="sng" algn="ctr">
            <a:solidFill>
              <a:srgbClr val="0070C0"/>
            </a:solidFill>
            <a:prstDash val="solid"/>
            <a:round/>
            <a:headEnd type="triangle" w="med" len="sm"/>
            <a:tailEnd type="triangle" w="med" len="sm"/>
          </a:ln>
          <a:effectLst/>
        </p:spPr>
      </p:cxnSp>
      <p:cxnSp>
        <p:nvCxnSpPr>
          <p:cNvPr id="41" name="直線矢印コネクタ 40"/>
          <p:cNvCxnSpPr/>
          <p:nvPr/>
        </p:nvCxnSpPr>
        <p:spPr bwMode="auto">
          <a:xfrm flipH="1">
            <a:off x="6012160" y="5229200"/>
            <a:ext cx="1473696" cy="0"/>
          </a:xfrm>
          <a:prstGeom prst="straightConnector1">
            <a:avLst/>
          </a:prstGeom>
          <a:solidFill>
            <a:srgbClr val="CCFFFF"/>
          </a:solidFill>
          <a:ln w="57150" cap="flat" cmpd="sng" algn="ctr">
            <a:solidFill>
              <a:srgbClr val="0070C0"/>
            </a:solidFill>
            <a:prstDash val="solid"/>
            <a:round/>
            <a:headEnd type="triangle" w="med" len="sm"/>
            <a:tailEnd type="triangle" w="med" len="sm"/>
          </a:ln>
          <a:effectLst/>
        </p:spPr>
      </p:cxnSp>
      <p:cxnSp>
        <p:nvCxnSpPr>
          <p:cNvPr id="42" name="直線矢印コネクタ 41"/>
          <p:cNvCxnSpPr/>
          <p:nvPr/>
        </p:nvCxnSpPr>
        <p:spPr bwMode="auto">
          <a:xfrm>
            <a:off x="6012160" y="1963242"/>
            <a:ext cx="1473696" cy="2912585"/>
          </a:xfrm>
          <a:prstGeom prst="straightConnector1">
            <a:avLst/>
          </a:prstGeom>
          <a:solidFill>
            <a:srgbClr val="CCFFFF"/>
          </a:solidFill>
          <a:ln w="57150" cap="flat" cmpd="sng" algn="ctr">
            <a:solidFill>
              <a:schemeClr val="accent2"/>
            </a:solidFill>
            <a:prstDash val="solid"/>
            <a:round/>
            <a:headEnd type="triangle" w="med" len="sm"/>
            <a:tailEnd type="triangle" w="med" len="sm"/>
          </a:ln>
          <a:effectLst/>
        </p:spPr>
      </p:cxnSp>
      <p:cxnSp>
        <p:nvCxnSpPr>
          <p:cNvPr id="43" name="直線矢印コネクタ 42"/>
          <p:cNvCxnSpPr/>
          <p:nvPr/>
        </p:nvCxnSpPr>
        <p:spPr bwMode="auto">
          <a:xfrm flipH="1">
            <a:off x="6012160" y="1963242"/>
            <a:ext cx="1473696" cy="2912585"/>
          </a:xfrm>
          <a:prstGeom prst="straightConnector1">
            <a:avLst/>
          </a:prstGeom>
          <a:solidFill>
            <a:srgbClr val="CCFFFF"/>
          </a:solidFill>
          <a:ln w="57150" cap="flat" cmpd="sng" algn="ctr">
            <a:solidFill>
              <a:schemeClr val="accent2"/>
            </a:solidFill>
            <a:prstDash val="solid"/>
            <a:round/>
            <a:headEnd type="triangle" w="med" len="sm"/>
            <a:tailEnd type="triangle" w="med" len="sm"/>
          </a:ln>
          <a:effectLst/>
        </p:spPr>
      </p:cxnSp>
      <p:sp>
        <p:nvSpPr>
          <p:cNvPr id="44" name="テキスト ボックス 43"/>
          <p:cNvSpPr txBox="1"/>
          <p:nvPr/>
        </p:nvSpPr>
        <p:spPr bwMode="auto">
          <a:xfrm rot="20187711">
            <a:off x="6012160" y="2093285"/>
            <a:ext cx="432048"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spAutoFit/>
          </a:bodyPr>
          <a:lstStyle/>
          <a:p>
            <a:pPr algn="ctr"/>
            <a:r>
              <a:rPr kumimoji="1" lang="en-US" altLang="ja-JP" sz="3600" kern="0">
                <a:latin typeface="游ゴシック Medium" panose="020B0500000000000000" pitchFamily="50" charset="-128"/>
                <a:ea typeface="游ゴシック Medium" panose="020B0500000000000000" pitchFamily="50" charset="-128"/>
              </a:rPr>
              <a:t>×</a:t>
            </a:r>
            <a:endParaRPr kumimoji="1" lang="ja-JP" altLang="en-US" sz="3600" kern="0">
              <a:latin typeface="游ゴシック Medium" panose="020B0500000000000000" pitchFamily="50" charset="-128"/>
              <a:ea typeface="游ゴシック Medium" panose="020B0500000000000000" pitchFamily="50" charset="-128"/>
            </a:endParaRPr>
          </a:p>
        </p:txBody>
      </p:sp>
      <p:sp>
        <p:nvSpPr>
          <p:cNvPr id="45" name="テキスト ボックス 44"/>
          <p:cNvSpPr txBox="1"/>
          <p:nvPr/>
        </p:nvSpPr>
        <p:spPr bwMode="auto">
          <a:xfrm rot="1429453">
            <a:off x="6003532" y="4143188"/>
            <a:ext cx="432048"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spAutoFit/>
          </a:bodyPr>
          <a:lstStyle/>
          <a:p>
            <a:pPr algn="ctr"/>
            <a:r>
              <a:rPr kumimoji="1" lang="en-US" altLang="ja-JP" sz="3600" kern="0">
                <a:latin typeface="游ゴシック Medium" panose="020B0500000000000000" pitchFamily="50" charset="-128"/>
                <a:ea typeface="游ゴシック Medium" panose="020B0500000000000000" pitchFamily="50" charset="-128"/>
              </a:rPr>
              <a:t>×</a:t>
            </a:r>
            <a:endParaRPr kumimoji="1" lang="ja-JP" altLang="en-US" sz="3600" kern="0">
              <a:latin typeface="游ゴシック Medium" panose="020B0500000000000000" pitchFamily="50" charset="-128"/>
              <a:ea typeface="游ゴシック Medium" panose="020B0500000000000000" pitchFamily="50" charset="-128"/>
            </a:endParaRPr>
          </a:p>
        </p:txBody>
      </p:sp>
      <p:cxnSp>
        <p:nvCxnSpPr>
          <p:cNvPr id="46" name="直線矢印コネクタ 45"/>
          <p:cNvCxnSpPr/>
          <p:nvPr/>
        </p:nvCxnSpPr>
        <p:spPr bwMode="auto">
          <a:xfrm flipH="1">
            <a:off x="6012160" y="3414945"/>
            <a:ext cx="1473696" cy="0"/>
          </a:xfrm>
          <a:prstGeom prst="straightConnector1">
            <a:avLst/>
          </a:prstGeom>
          <a:solidFill>
            <a:srgbClr val="CCFFFF"/>
          </a:solidFill>
          <a:ln w="57150" cap="flat" cmpd="sng" algn="ctr">
            <a:solidFill>
              <a:srgbClr val="0070C0"/>
            </a:solidFill>
            <a:prstDash val="solid"/>
            <a:round/>
            <a:headEnd type="triangle" w="med" len="sm"/>
            <a:tailEnd type="triangle" w="med" len="sm"/>
          </a:ln>
          <a:effectLst/>
        </p:spPr>
      </p:cxnSp>
      <p:sp>
        <p:nvSpPr>
          <p:cNvPr id="47" name="テキスト ボックス 46"/>
          <p:cNvSpPr txBox="1"/>
          <p:nvPr/>
        </p:nvSpPr>
        <p:spPr bwMode="auto">
          <a:xfrm>
            <a:off x="660375" y="4876036"/>
            <a:ext cx="3678586" cy="11695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spAutoFit/>
          </a:bodyPr>
          <a:lstStyle/>
          <a:p>
            <a:pPr eaLnBrk="1"/>
            <a:r>
              <a:rPr kumimoji="1" lang="en-US" altLang="ja-JP" sz="1400" kern="0">
                <a:latin typeface="游ゴシック" panose="020B0400000000000000" pitchFamily="50" charset="-128"/>
                <a:ea typeface="游ゴシック" panose="020B0400000000000000" pitchFamily="50" charset="-128"/>
              </a:rPr>
              <a:t>【</a:t>
            </a:r>
            <a:r>
              <a:rPr kumimoji="1" lang="ja-JP" altLang="en-US" sz="1400" kern="0">
                <a:latin typeface="游ゴシック" panose="020B0400000000000000" pitchFamily="50" charset="-128"/>
                <a:ea typeface="游ゴシック" panose="020B0400000000000000" pitchFamily="50" charset="-128"/>
              </a:rPr>
              <a:t>色分けのみによる差の表現は非推奨</a:t>
            </a:r>
            <a:r>
              <a:rPr lang="en-US" altLang="ja-JP" sz="1400" kern="0">
                <a:latin typeface="游ゴシック" panose="020B0400000000000000" pitchFamily="50" charset="-128"/>
                <a:ea typeface="游ゴシック" panose="020B0400000000000000" pitchFamily="50" charset="-128"/>
              </a:rPr>
              <a:t>】</a:t>
            </a:r>
          </a:p>
          <a:p>
            <a:pPr eaLnBrk="1"/>
            <a:r>
              <a:rPr lang="ja-JP" altLang="en-US" sz="1400" b="0" kern="0">
                <a:latin typeface="游ゴシック" panose="020B0400000000000000" pitchFamily="50" charset="-128"/>
                <a:ea typeface="游ゴシック" panose="020B0400000000000000" pitchFamily="50" charset="-128"/>
              </a:rPr>
              <a:t>色の再現性は環境によって大きく違い、色覚にも個人差が大きいため、</a:t>
            </a:r>
            <a:r>
              <a:rPr lang="ja-JP" altLang="en-US" sz="1400" kern="0">
                <a:solidFill>
                  <a:schemeClr val="accent2">
                    <a:lumMod val="75000"/>
                  </a:schemeClr>
                </a:solidFill>
                <a:latin typeface="游ゴシック" panose="020B0400000000000000" pitchFamily="50" charset="-128"/>
                <a:ea typeface="游ゴシック" panose="020B0400000000000000" pitchFamily="50" charset="-128"/>
              </a:rPr>
              <a:t>重要な違いを「色分けのみ」で表すことは推奨されない</a:t>
            </a:r>
            <a:r>
              <a:rPr lang="ja-JP" altLang="en-US" sz="1400" b="0" kern="0">
                <a:latin typeface="游ゴシック" panose="020B0400000000000000" pitchFamily="50" charset="-128"/>
                <a:ea typeface="游ゴシック" panose="020B0400000000000000" pitchFamily="50" charset="-128"/>
              </a:rPr>
              <a:t>。色以外の識別手段を併用すること。</a:t>
            </a:r>
            <a:endParaRPr kumimoji="1" lang="ja-JP" altLang="en-US" sz="1400" b="0" kern="0">
              <a:latin typeface="游ゴシック" panose="020B0400000000000000" pitchFamily="50" charset="-128"/>
              <a:ea typeface="游ゴシック" panose="020B0400000000000000" pitchFamily="50" charset="-128"/>
            </a:endParaRPr>
          </a:p>
        </p:txBody>
      </p:sp>
    </p:spTree>
    <p:extLst>
      <p:ext uri="{BB962C8B-B14F-4D97-AF65-F5344CB8AC3E}">
        <p14:creationId xmlns:p14="http://schemas.microsoft.com/office/powerpoint/2010/main" val="11021442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11560" y="277813"/>
            <a:ext cx="8218488" cy="702915"/>
          </a:xfrm>
        </p:spPr>
        <p:txBody>
          <a:bodyPr/>
          <a:lstStyle/>
          <a:p>
            <a:r>
              <a:rPr kumimoji="1" lang="ja-JP" altLang="en-US"/>
              <a:t>削れる情報は削ることを考える</a:t>
            </a:r>
          </a:p>
        </p:txBody>
      </p:sp>
      <p:sp>
        <p:nvSpPr>
          <p:cNvPr id="7" name="スライド番号プレースホルダー 6"/>
          <p:cNvSpPr>
            <a:spLocks noGrp="1"/>
          </p:cNvSpPr>
          <p:nvPr>
            <p:ph type="sldNum" sz="quarter" idx="12"/>
          </p:nvPr>
        </p:nvSpPr>
        <p:spPr/>
        <p:txBody>
          <a:bodyPr/>
          <a:lstStyle/>
          <a:p>
            <a:fld id="{D2D8002D-B5B0-4BAC-B1F6-782DDCCE6D9C}" type="slidenum">
              <a:rPr lang="ja-JP" altLang="en-US" smtClean="0"/>
              <a:pPr/>
              <a:t>4</a:t>
            </a:fld>
            <a:endParaRPr lang="ja-JP" altLang="en-US"/>
          </a:p>
        </p:txBody>
      </p:sp>
      <p:sp>
        <p:nvSpPr>
          <p:cNvPr id="5" name="テキスト ボックス 4"/>
          <p:cNvSpPr txBox="1"/>
          <p:nvPr/>
        </p:nvSpPr>
        <p:spPr bwMode="auto">
          <a:xfrm>
            <a:off x="611560" y="1285755"/>
            <a:ext cx="3816424" cy="31700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spAutoFit/>
          </a:bodyPr>
          <a:lstStyle/>
          <a:p>
            <a:r>
              <a:rPr kumimoji="1" lang="ja-JP" altLang="en-US" kern="0">
                <a:solidFill>
                  <a:schemeClr val="accent2">
                    <a:lumMod val="75000"/>
                  </a:schemeClr>
                </a:solidFill>
                <a:latin typeface="游ゴシック" panose="020B0400000000000000" pitchFamily="50" charset="-128"/>
                <a:ea typeface="游ゴシック" panose="020B0400000000000000" pitchFamily="50" charset="-128"/>
              </a:rPr>
              <a:t>論理的にはこれで</a:t>
            </a:r>
            <a:r>
              <a:rPr kumimoji="1" lang="en-US" altLang="ja-JP" kern="0">
                <a:solidFill>
                  <a:schemeClr val="accent2">
                    <a:lumMod val="75000"/>
                  </a:schemeClr>
                </a:solidFill>
                <a:latin typeface="游ゴシック" panose="020B0400000000000000" pitchFamily="50" charset="-128"/>
                <a:ea typeface="游ゴシック" panose="020B0400000000000000" pitchFamily="50" charset="-128"/>
              </a:rPr>
              <a:t>OK</a:t>
            </a:r>
            <a:r>
              <a:rPr kumimoji="1" lang="ja-JP" altLang="en-US" kern="0">
                <a:solidFill>
                  <a:schemeClr val="accent2">
                    <a:lumMod val="75000"/>
                  </a:schemeClr>
                </a:solidFill>
                <a:latin typeface="游ゴシック" panose="020B0400000000000000" pitchFamily="50" charset="-128"/>
                <a:ea typeface="游ゴシック" panose="020B0400000000000000" pitchFamily="50" charset="-128"/>
              </a:rPr>
              <a:t>だが、このまま使うと線の数と交差が大きく、若干散漫な印象を与えやすい。それを防ぎたい場合は、「削れる情報は削る」ことを考える。</a:t>
            </a:r>
            <a:endParaRPr kumimoji="1" lang="en-US" altLang="ja-JP" kern="0">
              <a:solidFill>
                <a:schemeClr val="accent2">
                  <a:lumMod val="75000"/>
                </a:schemeClr>
              </a:solidFill>
              <a:latin typeface="游ゴシック" panose="020B0400000000000000" pitchFamily="50" charset="-128"/>
              <a:ea typeface="游ゴシック" panose="020B0400000000000000" pitchFamily="50" charset="-128"/>
            </a:endParaRPr>
          </a:p>
          <a:p>
            <a:endParaRPr lang="en-US" altLang="ja-JP" kern="0">
              <a:solidFill>
                <a:schemeClr val="accent2">
                  <a:lumMod val="75000"/>
                </a:schemeClr>
              </a:solidFill>
              <a:latin typeface="游ゴシック" panose="020B0400000000000000" pitchFamily="50" charset="-128"/>
              <a:ea typeface="游ゴシック" panose="020B0400000000000000" pitchFamily="50" charset="-128"/>
            </a:endParaRPr>
          </a:p>
          <a:p>
            <a:r>
              <a:rPr kumimoji="1" lang="ja-JP" altLang="en-US" kern="0">
                <a:solidFill>
                  <a:schemeClr val="accent2">
                    <a:lumMod val="75000"/>
                  </a:schemeClr>
                </a:solidFill>
                <a:latin typeface="游ゴシック" panose="020B0400000000000000" pitchFamily="50" charset="-128"/>
                <a:ea typeface="游ゴシック" panose="020B0400000000000000" pitchFamily="50" charset="-128"/>
              </a:rPr>
              <a:t>このケースでは、箇条書き</a:t>
            </a:r>
            <a:r>
              <a:rPr kumimoji="1" lang="en-US" altLang="ja-JP" kern="0">
                <a:solidFill>
                  <a:schemeClr val="accent2">
                    <a:lumMod val="75000"/>
                  </a:schemeClr>
                </a:solidFill>
                <a:latin typeface="游ゴシック" panose="020B0400000000000000" pitchFamily="50" charset="-128"/>
                <a:ea typeface="游ゴシック" panose="020B0400000000000000" pitchFamily="50" charset="-128"/>
              </a:rPr>
              <a:t>1)</a:t>
            </a:r>
            <a:r>
              <a:rPr kumimoji="1" lang="ja-JP" altLang="en-US" kern="0">
                <a:solidFill>
                  <a:schemeClr val="accent2">
                    <a:lumMod val="75000"/>
                  </a:schemeClr>
                </a:solidFill>
                <a:latin typeface="游ゴシック" panose="020B0400000000000000" pitchFamily="50" charset="-128"/>
                <a:ea typeface="游ゴシック" panose="020B0400000000000000" pitchFamily="50" charset="-128"/>
              </a:rPr>
              <a:t>～</a:t>
            </a:r>
            <a:r>
              <a:rPr kumimoji="1" lang="en-US" altLang="ja-JP" kern="0">
                <a:solidFill>
                  <a:schemeClr val="accent2">
                    <a:lumMod val="75000"/>
                  </a:schemeClr>
                </a:solidFill>
                <a:latin typeface="游ゴシック" panose="020B0400000000000000" pitchFamily="50" charset="-128"/>
                <a:ea typeface="游ゴシック" panose="020B0400000000000000" pitchFamily="50" charset="-128"/>
              </a:rPr>
              <a:t>3)</a:t>
            </a:r>
            <a:r>
              <a:rPr kumimoji="1" lang="ja-JP" altLang="en-US" kern="0">
                <a:solidFill>
                  <a:schemeClr val="accent2">
                    <a:lumMod val="75000"/>
                  </a:schemeClr>
                </a:solidFill>
                <a:latin typeface="游ゴシック" panose="020B0400000000000000" pitchFamily="50" charset="-128"/>
                <a:ea typeface="游ゴシック" panose="020B0400000000000000" pitchFamily="50" charset="-128"/>
              </a:rPr>
              <a:t>は当たり前のことなので削ることが可能。</a:t>
            </a:r>
            <a:endParaRPr lang="en-US" altLang="ja-JP" kern="0">
              <a:solidFill>
                <a:schemeClr val="accent2">
                  <a:lumMod val="75000"/>
                </a:schemeClr>
              </a:solidFill>
              <a:latin typeface="游ゴシック" panose="020B0400000000000000" pitchFamily="50" charset="-128"/>
              <a:ea typeface="游ゴシック" panose="020B0400000000000000" pitchFamily="50" charset="-128"/>
            </a:endParaRPr>
          </a:p>
        </p:txBody>
      </p:sp>
      <p:pic>
        <p:nvPicPr>
          <p:cNvPr id="21" name="図 2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004048" y="1196752"/>
            <a:ext cx="787152" cy="787152"/>
          </a:xfrm>
          <a:prstGeom prst="rect">
            <a:avLst/>
          </a:prstGeom>
        </p:spPr>
      </p:pic>
      <p:pic>
        <p:nvPicPr>
          <p:cNvPr id="22" name="図 2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004048" y="3070016"/>
            <a:ext cx="787152" cy="787152"/>
          </a:xfrm>
          <a:prstGeom prst="rect">
            <a:avLst/>
          </a:prstGeom>
        </p:spPr>
      </p:pic>
      <p:pic>
        <p:nvPicPr>
          <p:cNvPr id="25" name="図 2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004048" y="4869160"/>
            <a:ext cx="787152" cy="787152"/>
          </a:xfrm>
          <a:prstGeom prst="rect">
            <a:avLst/>
          </a:prstGeom>
        </p:spPr>
      </p:pic>
      <p:sp>
        <p:nvSpPr>
          <p:cNvPr id="26" name="テキスト ボックス 25"/>
          <p:cNvSpPr txBox="1"/>
          <p:nvPr/>
        </p:nvSpPr>
        <p:spPr bwMode="auto">
          <a:xfrm>
            <a:off x="4787717" y="1892057"/>
            <a:ext cx="1219815"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spAutoFit/>
          </a:bodyPr>
          <a:lstStyle/>
          <a:p>
            <a:pPr algn="ctr"/>
            <a:r>
              <a:rPr kumimoji="1" lang="en-US" altLang="ja-JP" sz="1400" kern="0">
                <a:latin typeface="游ゴシック" panose="020B0400000000000000" pitchFamily="50" charset="-128"/>
                <a:ea typeface="游ゴシック" panose="020B0400000000000000" pitchFamily="50" charset="-128"/>
              </a:rPr>
              <a:t>IPv4</a:t>
            </a:r>
            <a:r>
              <a:rPr kumimoji="1" lang="ja-JP" altLang="en-US" sz="1400" kern="0">
                <a:latin typeface="游ゴシック" panose="020B0400000000000000" pitchFamily="50" charset="-128"/>
                <a:ea typeface="游ゴシック" panose="020B0400000000000000" pitchFamily="50" charset="-128"/>
              </a:rPr>
              <a:t>端末</a:t>
            </a:r>
          </a:p>
        </p:txBody>
      </p:sp>
      <p:sp>
        <p:nvSpPr>
          <p:cNvPr id="27" name="テキスト ボックス 26"/>
          <p:cNvSpPr txBox="1"/>
          <p:nvPr/>
        </p:nvSpPr>
        <p:spPr bwMode="auto">
          <a:xfrm>
            <a:off x="4787717" y="3744510"/>
            <a:ext cx="1219815"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spAutoFit/>
          </a:bodyPr>
          <a:lstStyle/>
          <a:p>
            <a:pPr algn="ctr"/>
            <a:r>
              <a:rPr kumimoji="1" lang="en-US" altLang="ja-JP" sz="1400" kern="0">
                <a:latin typeface="游ゴシック" panose="020B0400000000000000" pitchFamily="50" charset="-128"/>
                <a:ea typeface="游ゴシック" panose="020B0400000000000000" pitchFamily="50" charset="-128"/>
              </a:rPr>
              <a:t>IPv4/v6</a:t>
            </a:r>
            <a:r>
              <a:rPr kumimoji="1" lang="ja-JP" altLang="en-US" sz="1400" kern="0">
                <a:latin typeface="游ゴシック" panose="020B0400000000000000" pitchFamily="50" charset="-128"/>
                <a:ea typeface="游ゴシック" panose="020B0400000000000000" pitchFamily="50" charset="-128"/>
              </a:rPr>
              <a:t>端末</a:t>
            </a:r>
            <a:endParaRPr kumimoji="1" lang="en-US" altLang="ja-JP" sz="1400" kern="0">
              <a:latin typeface="游ゴシック" panose="020B0400000000000000" pitchFamily="50" charset="-128"/>
              <a:ea typeface="游ゴシック" panose="020B0400000000000000" pitchFamily="50" charset="-128"/>
            </a:endParaRPr>
          </a:p>
          <a:p>
            <a:pPr algn="ctr"/>
            <a:r>
              <a:rPr kumimoji="1" lang="ja-JP" altLang="en-US" sz="1400" kern="0">
                <a:latin typeface="游ゴシック" panose="020B0400000000000000" pitchFamily="50" charset="-128"/>
                <a:ea typeface="游ゴシック" panose="020B0400000000000000" pitchFamily="50" charset="-128"/>
              </a:rPr>
              <a:t>（両対応）</a:t>
            </a:r>
          </a:p>
        </p:txBody>
      </p:sp>
      <p:sp>
        <p:nvSpPr>
          <p:cNvPr id="28" name="テキスト ボックス 27"/>
          <p:cNvSpPr txBox="1"/>
          <p:nvPr/>
        </p:nvSpPr>
        <p:spPr bwMode="auto">
          <a:xfrm>
            <a:off x="4787717" y="5589240"/>
            <a:ext cx="1219815"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spAutoFit/>
          </a:bodyPr>
          <a:lstStyle/>
          <a:p>
            <a:pPr algn="ctr"/>
            <a:r>
              <a:rPr kumimoji="1" lang="en-US" altLang="ja-JP" sz="1400" kern="0">
                <a:latin typeface="游ゴシック" panose="020B0400000000000000" pitchFamily="50" charset="-128"/>
                <a:ea typeface="游ゴシック" panose="020B0400000000000000" pitchFamily="50" charset="-128"/>
              </a:rPr>
              <a:t>IPv6</a:t>
            </a:r>
            <a:r>
              <a:rPr kumimoji="1" lang="ja-JP" altLang="en-US" sz="1400" kern="0">
                <a:latin typeface="游ゴシック" panose="020B0400000000000000" pitchFamily="50" charset="-128"/>
                <a:ea typeface="游ゴシック" panose="020B0400000000000000" pitchFamily="50" charset="-128"/>
              </a:rPr>
              <a:t>端末</a:t>
            </a:r>
          </a:p>
        </p:txBody>
      </p:sp>
      <p:pic>
        <p:nvPicPr>
          <p:cNvPr id="30" name="図 2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96336" y="1196752"/>
            <a:ext cx="787152" cy="787152"/>
          </a:xfrm>
          <a:prstGeom prst="rect">
            <a:avLst/>
          </a:prstGeom>
        </p:spPr>
      </p:pic>
      <p:pic>
        <p:nvPicPr>
          <p:cNvPr id="31" name="図 3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96336" y="3070016"/>
            <a:ext cx="787152" cy="787152"/>
          </a:xfrm>
          <a:prstGeom prst="rect">
            <a:avLst/>
          </a:prstGeom>
        </p:spPr>
      </p:pic>
      <p:pic>
        <p:nvPicPr>
          <p:cNvPr id="32" name="図 3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96336" y="4869160"/>
            <a:ext cx="787152" cy="787152"/>
          </a:xfrm>
          <a:prstGeom prst="rect">
            <a:avLst/>
          </a:prstGeom>
        </p:spPr>
      </p:pic>
      <p:sp>
        <p:nvSpPr>
          <p:cNvPr id="33" name="テキスト ボックス 32"/>
          <p:cNvSpPr txBox="1"/>
          <p:nvPr/>
        </p:nvSpPr>
        <p:spPr bwMode="auto">
          <a:xfrm>
            <a:off x="7380005" y="1892057"/>
            <a:ext cx="1219815"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spAutoFit/>
          </a:bodyPr>
          <a:lstStyle/>
          <a:p>
            <a:pPr algn="ctr"/>
            <a:r>
              <a:rPr kumimoji="1" lang="en-US" altLang="ja-JP" sz="1400" kern="0">
                <a:latin typeface="游ゴシック" panose="020B0400000000000000" pitchFamily="50" charset="-128"/>
                <a:ea typeface="游ゴシック" panose="020B0400000000000000" pitchFamily="50" charset="-128"/>
              </a:rPr>
              <a:t>IPv4</a:t>
            </a:r>
            <a:r>
              <a:rPr kumimoji="1" lang="ja-JP" altLang="en-US" sz="1400" kern="0">
                <a:latin typeface="游ゴシック" panose="020B0400000000000000" pitchFamily="50" charset="-128"/>
                <a:ea typeface="游ゴシック" panose="020B0400000000000000" pitchFamily="50" charset="-128"/>
              </a:rPr>
              <a:t>端末</a:t>
            </a:r>
          </a:p>
        </p:txBody>
      </p:sp>
      <p:sp>
        <p:nvSpPr>
          <p:cNvPr id="34" name="テキスト ボックス 33"/>
          <p:cNvSpPr txBox="1"/>
          <p:nvPr/>
        </p:nvSpPr>
        <p:spPr bwMode="auto">
          <a:xfrm>
            <a:off x="7380005" y="3744510"/>
            <a:ext cx="1219815"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spAutoFit/>
          </a:bodyPr>
          <a:lstStyle/>
          <a:p>
            <a:pPr algn="ctr"/>
            <a:r>
              <a:rPr kumimoji="1" lang="en-US" altLang="ja-JP" sz="1400" kern="0">
                <a:latin typeface="游ゴシック" panose="020B0400000000000000" pitchFamily="50" charset="-128"/>
                <a:ea typeface="游ゴシック" panose="020B0400000000000000" pitchFamily="50" charset="-128"/>
              </a:rPr>
              <a:t>IPv4/v6</a:t>
            </a:r>
            <a:r>
              <a:rPr kumimoji="1" lang="ja-JP" altLang="en-US" sz="1400" kern="0">
                <a:latin typeface="游ゴシック" panose="020B0400000000000000" pitchFamily="50" charset="-128"/>
                <a:ea typeface="游ゴシック" panose="020B0400000000000000" pitchFamily="50" charset="-128"/>
              </a:rPr>
              <a:t>端末</a:t>
            </a:r>
            <a:endParaRPr kumimoji="1" lang="en-US" altLang="ja-JP" sz="1400" kern="0">
              <a:latin typeface="游ゴシック" panose="020B0400000000000000" pitchFamily="50" charset="-128"/>
              <a:ea typeface="游ゴシック" panose="020B0400000000000000" pitchFamily="50" charset="-128"/>
            </a:endParaRPr>
          </a:p>
          <a:p>
            <a:pPr algn="ctr"/>
            <a:r>
              <a:rPr lang="ja-JP" altLang="en-US" sz="1400" kern="0">
                <a:latin typeface="游ゴシック" panose="020B0400000000000000" pitchFamily="50" charset="-128"/>
                <a:ea typeface="游ゴシック" panose="020B0400000000000000" pitchFamily="50" charset="-128"/>
              </a:rPr>
              <a:t>（両対応）</a:t>
            </a:r>
            <a:endParaRPr kumimoji="1" lang="ja-JP" altLang="en-US" sz="1400" kern="0">
              <a:latin typeface="游ゴシック" panose="020B0400000000000000" pitchFamily="50" charset="-128"/>
              <a:ea typeface="游ゴシック" panose="020B0400000000000000" pitchFamily="50" charset="-128"/>
            </a:endParaRPr>
          </a:p>
        </p:txBody>
      </p:sp>
      <p:sp>
        <p:nvSpPr>
          <p:cNvPr id="35" name="テキスト ボックス 34"/>
          <p:cNvSpPr txBox="1"/>
          <p:nvPr/>
        </p:nvSpPr>
        <p:spPr bwMode="auto">
          <a:xfrm>
            <a:off x="7380005" y="5589240"/>
            <a:ext cx="1219815"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spAutoFit/>
          </a:bodyPr>
          <a:lstStyle/>
          <a:p>
            <a:pPr algn="ctr"/>
            <a:r>
              <a:rPr kumimoji="1" lang="en-US" altLang="ja-JP" sz="1400" kern="0">
                <a:latin typeface="游ゴシック" panose="020B0400000000000000" pitchFamily="50" charset="-128"/>
                <a:ea typeface="游ゴシック" panose="020B0400000000000000" pitchFamily="50" charset="-128"/>
              </a:rPr>
              <a:t>IPv6</a:t>
            </a:r>
            <a:r>
              <a:rPr kumimoji="1" lang="ja-JP" altLang="en-US" sz="1400" kern="0">
                <a:latin typeface="游ゴシック" panose="020B0400000000000000" pitchFamily="50" charset="-128"/>
                <a:ea typeface="游ゴシック" panose="020B0400000000000000" pitchFamily="50" charset="-128"/>
              </a:rPr>
              <a:t>端末</a:t>
            </a:r>
          </a:p>
        </p:txBody>
      </p:sp>
      <p:cxnSp>
        <p:nvCxnSpPr>
          <p:cNvPr id="36" name="直線矢印コネクタ 35"/>
          <p:cNvCxnSpPr/>
          <p:nvPr/>
        </p:nvCxnSpPr>
        <p:spPr bwMode="auto">
          <a:xfrm>
            <a:off x="6012160" y="1772816"/>
            <a:ext cx="1473696" cy="1512168"/>
          </a:xfrm>
          <a:prstGeom prst="straightConnector1">
            <a:avLst/>
          </a:prstGeom>
          <a:solidFill>
            <a:srgbClr val="CCFFFF"/>
          </a:solidFill>
          <a:ln w="57150" cap="flat" cmpd="sng" algn="ctr">
            <a:solidFill>
              <a:srgbClr val="0070C0"/>
            </a:solidFill>
            <a:prstDash val="solid"/>
            <a:round/>
            <a:headEnd type="triangle" w="med" len="sm"/>
            <a:tailEnd type="triangle" w="med" len="sm"/>
          </a:ln>
          <a:effectLst/>
        </p:spPr>
      </p:cxnSp>
      <p:cxnSp>
        <p:nvCxnSpPr>
          <p:cNvPr id="37" name="直線矢印コネクタ 36"/>
          <p:cNvCxnSpPr/>
          <p:nvPr/>
        </p:nvCxnSpPr>
        <p:spPr bwMode="auto">
          <a:xfrm flipH="1">
            <a:off x="6012160" y="1772816"/>
            <a:ext cx="1473696" cy="1512168"/>
          </a:xfrm>
          <a:prstGeom prst="straightConnector1">
            <a:avLst/>
          </a:prstGeom>
          <a:solidFill>
            <a:srgbClr val="CCFFFF"/>
          </a:solidFill>
          <a:ln w="57150" cap="flat" cmpd="sng" algn="ctr">
            <a:solidFill>
              <a:srgbClr val="0070C0"/>
            </a:solidFill>
            <a:prstDash val="solid"/>
            <a:round/>
            <a:headEnd type="triangle" w="med" len="sm"/>
            <a:tailEnd type="triangle" w="med" len="sm"/>
          </a:ln>
          <a:effectLst/>
        </p:spPr>
      </p:cxnSp>
      <p:cxnSp>
        <p:nvCxnSpPr>
          <p:cNvPr id="38" name="直線矢印コネクタ 37"/>
          <p:cNvCxnSpPr/>
          <p:nvPr/>
        </p:nvCxnSpPr>
        <p:spPr bwMode="auto">
          <a:xfrm>
            <a:off x="6012160" y="3573016"/>
            <a:ext cx="1473696" cy="1512168"/>
          </a:xfrm>
          <a:prstGeom prst="straightConnector1">
            <a:avLst/>
          </a:prstGeom>
          <a:solidFill>
            <a:srgbClr val="CCFFFF"/>
          </a:solidFill>
          <a:ln w="57150" cap="flat" cmpd="sng" algn="ctr">
            <a:solidFill>
              <a:srgbClr val="0070C0"/>
            </a:solidFill>
            <a:prstDash val="solid"/>
            <a:round/>
            <a:headEnd type="triangle" w="med" len="sm"/>
            <a:tailEnd type="triangle" w="med" len="sm"/>
          </a:ln>
          <a:effectLst/>
        </p:spPr>
      </p:cxnSp>
      <p:cxnSp>
        <p:nvCxnSpPr>
          <p:cNvPr id="39" name="直線矢印コネクタ 38"/>
          <p:cNvCxnSpPr/>
          <p:nvPr/>
        </p:nvCxnSpPr>
        <p:spPr bwMode="auto">
          <a:xfrm flipH="1">
            <a:off x="6012160" y="3573016"/>
            <a:ext cx="1473696" cy="1512168"/>
          </a:xfrm>
          <a:prstGeom prst="straightConnector1">
            <a:avLst/>
          </a:prstGeom>
          <a:solidFill>
            <a:srgbClr val="CCFFFF"/>
          </a:solidFill>
          <a:ln w="57150" cap="flat" cmpd="sng" algn="ctr">
            <a:solidFill>
              <a:srgbClr val="0070C0"/>
            </a:solidFill>
            <a:prstDash val="solid"/>
            <a:round/>
            <a:headEnd type="triangle" w="med" len="sm"/>
            <a:tailEnd type="triangle" w="med" len="sm"/>
          </a:ln>
          <a:effectLst/>
        </p:spPr>
      </p:cxnSp>
      <p:cxnSp>
        <p:nvCxnSpPr>
          <p:cNvPr id="40" name="直線矢印コネクタ 39"/>
          <p:cNvCxnSpPr/>
          <p:nvPr/>
        </p:nvCxnSpPr>
        <p:spPr bwMode="auto">
          <a:xfrm flipH="1">
            <a:off x="6012160" y="1556792"/>
            <a:ext cx="1473696" cy="0"/>
          </a:xfrm>
          <a:prstGeom prst="straightConnector1">
            <a:avLst/>
          </a:prstGeom>
          <a:solidFill>
            <a:srgbClr val="CCFFFF"/>
          </a:solidFill>
          <a:ln w="57150" cap="flat" cmpd="sng" algn="ctr">
            <a:solidFill>
              <a:srgbClr val="0070C0"/>
            </a:solidFill>
            <a:prstDash val="solid"/>
            <a:round/>
            <a:headEnd type="triangle" w="med" len="sm"/>
            <a:tailEnd type="triangle" w="med" len="sm"/>
          </a:ln>
          <a:effectLst/>
        </p:spPr>
      </p:cxnSp>
      <p:cxnSp>
        <p:nvCxnSpPr>
          <p:cNvPr id="41" name="直線矢印コネクタ 40"/>
          <p:cNvCxnSpPr/>
          <p:nvPr/>
        </p:nvCxnSpPr>
        <p:spPr bwMode="auto">
          <a:xfrm flipH="1">
            <a:off x="6012160" y="5229200"/>
            <a:ext cx="1473696" cy="0"/>
          </a:xfrm>
          <a:prstGeom prst="straightConnector1">
            <a:avLst/>
          </a:prstGeom>
          <a:solidFill>
            <a:srgbClr val="CCFFFF"/>
          </a:solidFill>
          <a:ln w="57150" cap="flat" cmpd="sng" algn="ctr">
            <a:solidFill>
              <a:srgbClr val="0070C0"/>
            </a:solidFill>
            <a:prstDash val="solid"/>
            <a:round/>
            <a:headEnd type="triangle" w="med" len="sm"/>
            <a:tailEnd type="triangle" w="med" len="sm"/>
          </a:ln>
          <a:effectLst/>
        </p:spPr>
      </p:cxnSp>
      <p:cxnSp>
        <p:nvCxnSpPr>
          <p:cNvPr id="42" name="直線矢印コネクタ 41"/>
          <p:cNvCxnSpPr/>
          <p:nvPr/>
        </p:nvCxnSpPr>
        <p:spPr bwMode="auto">
          <a:xfrm>
            <a:off x="6012160" y="1963242"/>
            <a:ext cx="1473696" cy="2912585"/>
          </a:xfrm>
          <a:prstGeom prst="straightConnector1">
            <a:avLst/>
          </a:prstGeom>
          <a:solidFill>
            <a:srgbClr val="CCFFFF"/>
          </a:solidFill>
          <a:ln w="57150" cap="flat" cmpd="sng" algn="ctr">
            <a:solidFill>
              <a:schemeClr val="accent2"/>
            </a:solidFill>
            <a:prstDash val="solid"/>
            <a:round/>
            <a:headEnd type="triangle" w="med" len="sm"/>
            <a:tailEnd type="triangle" w="med" len="sm"/>
          </a:ln>
          <a:effectLst/>
        </p:spPr>
      </p:cxnSp>
      <p:cxnSp>
        <p:nvCxnSpPr>
          <p:cNvPr id="43" name="直線矢印コネクタ 42"/>
          <p:cNvCxnSpPr/>
          <p:nvPr/>
        </p:nvCxnSpPr>
        <p:spPr bwMode="auto">
          <a:xfrm flipH="1">
            <a:off x="6012160" y="1963242"/>
            <a:ext cx="1473696" cy="2912585"/>
          </a:xfrm>
          <a:prstGeom prst="straightConnector1">
            <a:avLst/>
          </a:prstGeom>
          <a:solidFill>
            <a:srgbClr val="CCFFFF"/>
          </a:solidFill>
          <a:ln w="57150" cap="flat" cmpd="sng" algn="ctr">
            <a:solidFill>
              <a:schemeClr val="accent2"/>
            </a:solidFill>
            <a:prstDash val="solid"/>
            <a:round/>
            <a:headEnd type="triangle" w="med" len="sm"/>
            <a:tailEnd type="triangle" w="med" len="sm"/>
          </a:ln>
          <a:effectLst/>
        </p:spPr>
      </p:cxnSp>
      <p:sp>
        <p:nvSpPr>
          <p:cNvPr id="44" name="テキスト ボックス 43"/>
          <p:cNvSpPr txBox="1"/>
          <p:nvPr/>
        </p:nvSpPr>
        <p:spPr bwMode="auto">
          <a:xfrm rot="20187711">
            <a:off x="6012160" y="2093285"/>
            <a:ext cx="432048"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spAutoFit/>
          </a:bodyPr>
          <a:lstStyle/>
          <a:p>
            <a:pPr algn="ctr"/>
            <a:r>
              <a:rPr kumimoji="1" lang="en-US" altLang="ja-JP" sz="3600" kern="0">
                <a:latin typeface="游ゴシック Medium" panose="020B0500000000000000" pitchFamily="50" charset="-128"/>
                <a:ea typeface="游ゴシック Medium" panose="020B0500000000000000" pitchFamily="50" charset="-128"/>
              </a:rPr>
              <a:t>×</a:t>
            </a:r>
            <a:endParaRPr kumimoji="1" lang="ja-JP" altLang="en-US" sz="3600" kern="0">
              <a:latin typeface="游ゴシック Medium" panose="020B0500000000000000" pitchFamily="50" charset="-128"/>
              <a:ea typeface="游ゴシック Medium" panose="020B0500000000000000" pitchFamily="50" charset="-128"/>
            </a:endParaRPr>
          </a:p>
        </p:txBody>
      </p:sp>
      <p:sp>
        <p:nvSpPr>
          <p:cNvPr id="45" name="テキスト ボックス 44"/>
          <p:cNvSpPr txBox="1"/>
          <p:nvPr/>
        </p:nvSpPr>
        <p:spPr bwMode="auto">
          <a:xfrm rot="1429453">
            <a:off x="6003532" y="4143188"/>
            <a:ext cx="432048"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spAutoFit/>
          </a:bodyPr>
          <a:lstStyle/>
          <a:p>
            <a:pPr algn="ctr"/>
            <a:r>
              <a:rPr kumimoji="1" lang="en-US" altLang="ja-JP" sz="3600" kern="0">
                <a:latin typeface="游ゴシック Medium" panose="020B0500000000000000" pitchFamily="50" charset="-128"/>
                <a:ea typeface="游ゴシック Medium" panose="020B0500000000000000" pitchFamily="50" charset="-128"/>
              </a:rPr>
              <a:t>×</a:t>
            </a:r>
            <a:endParaRPr kumimoji="1" lang="ja-JP" altLang="en-US" sz="3600" kern="0">
              <a:latin typeface="游ゴシック Medium" panose="020B0500000000000000" pitchFamily="50" charset="-128"/>
              <a:ea typeface="游ゴシック Medium" panose="020B0500000000000000" pitchFamily="50" charset="-128"/>
            </a:endParaRPr>
          </a:p>
        </p:txBody>
      </p:sp>
      <p:cxnSp>
        <p:nvCxnSpPr>
          <p:cNvPr id="46" name="直線矢印コネクタ 45"/>
          <p:cNvCxnSpPr/>
          <p:nvPr/>
        </p:nvCxnSpPr>
        <p:spPr bwMode="auto">
          <a:xfrm flipH="1">
            <a:off x="6012160" y="3414945"/>
            <a:ext cx="1473696" cy="0"/>
          </a:xfrm>
          <a:prstGeom prst="straightConnector1">
            <a:avLst/>
          </a:prstGeom>
          <a:solidFill>
            <a:srgbClr val="CCFFFF"/>
          </a:solidFill>
          <a:ln w="57150" cap="flat" cmpd="sng" algn="ctr">
            <a:solidFill>
              <a:srgbClr val="0070C0"/>
            </a:solidFill>
            <a:prstDash val="solid"/>
            <a:round/>
            <a:headEnd type="triangle" w="med" len="sm"/>
            <a:tailEnd type="triangle" w="med" len="sm"/>
          </a:ln>
          <a:effectLst/>
        </p:spPr>
      </p:cxnSp>
    </p:spTree>
    <p:extLst>
      <p:ext uri="{BB962C8B-B14F-4D97-AF65-F5344CB8AC3E}">
        <p14:creationId xmlns:p14="http://schemas.microsoft.com/office/powerpoint/2010/main" val="25531594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11560" y="277813"/>
            <a:ext cx="8218488" cy="702915"/>
          </a:xfrm>
        </p:spPr>
        <p:txBody>
          <a:bodyPr/>
          <a:lstStyle/>
          <a:p>
            <a:r>
              <a:rPr kumimoji="1" lang="ja-JP" altLang="en-US"/>
              <a:t>情報のダブリに注目</a:t>
            </a:r>
          </a:p>
        </p:txBody>
      </p:sp>
      <p:sp>
        <p:nvSpPr>
          <p:cNvPr id="7" name="スライド番号プレースホルダー 6"/>
          <p:cNvSpPr>
            <a:spLocks noGrp="1"/>
          </p:cNvSpPr>
          <p:nvPr>
            <p:ph type="sldNum" sz="quarter" idx="12"/>
          </p:nvPr>
        </p:nvSpPr>
        <p:spPr/>
        <p:txBody>
          <a:bodyPr/>
          <a:lstStyle/>
          <a:p>
            <a:fld id="{D2D8002D-B5B0-4BAC-B1F6-782DDCCE6D9C}" type="slidenum">
              <a:rPr lang="ja-JP" altLang="en-US" smtClean="0"/>
              <a:pPr/>
              <a:t>5</a:t>
            </a:fld>
            <a:endParaRPr lang="ja-JP" altLang="en-US"/>
          </a:p>
        </p:txBody>
      </p:sp>
      <p:sp>
        <p:nvSpPr>
          <p:cNvPr id="5" name="テキスト ボックス 4"/>
          <p:cNvSpPr txBox="1"/>
          <p:nvPr/>
        </p:nvSpPr>
        <p:spPr bwMode="auto">
          <a:xfrm>
            <a:off x="611560" y="1285755"/>
            <a:ext cx="3816424" cy="19389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spAutoFit/>
          </a:bodyPr>
          <a:lstStyle/>
          <a:p>
            <a:pPr eaLnBrk="1"/>
            <a:r>
              <a:rPr kumimoji="1" lang="en-US" altLang="ja-JP" kern="0">
                <a:solidFill>
                  <a:schemeClr val="accent2">
                    <a:lumMod val="75000"/>
                  </a:schemeClr>
                </a:solidFill>
                <a:latin typeface="游ゴシック" panose="020B0400000000000000" pitchFamily="50" charset="-128"/>
                <a:ea typeface="游ゴシック" panose="020B0400000000000000" pitchFamily="50" charset="-128"/>
              </a:rPr>
              <a:t>1)</a:t>
            </a:r>
            <a:r>
              <a:rPr kumimoji="1" lang="ja-JP" altLang="en-US" kern="0">
                <a:solidFill>
                  <a:schemeClr val="accent2">
                    <a:lumMod val="75000"/>
                  </a:schemeClr>
                </a:solidFill>
                <a:latin typeface="游ゴシック" panose="020B0400000000000000" pitchFamily="50" charset="-128"/>
                <a:ea typeface="游ゴシック" panose="020B0400000000000000" pitchFamily="50" charset="-128"/>
              </a:rPr>
              <a:t>～</a:t>
            </a:r>
            <a:r>
              <a:rPr kumimoji="1" lang="en-US" altLang="ja-JP" kern="0">
                <a:solidFill>
                  <a:schemeClr val="accent2">
                    <a:lumMod val="75000"/>
                  </a:schemeClr>
                </a:solidFill>
                <a:latin typeface="游ゴシック" panose="020B0400000000000000" pitchFamily="50" charset="-128"/>
                <a:ea typeface="游ゴシック" panose="020B0400000000000000" pitchFamily="50" charset="-128"/>
              </a:rPr>
              <a:t>3) </a:t>
            </a:r>
            <a:r>
              <a:rPr kumimoji="1" lang="ja-JP" altLang="en-US" kern="0">
                <a:solidFill>
                  <a:schemeClr val="accent2">
                    <a:lumMod val="75000"/>
                  </a:schemeClr>
                </a:solidFill>
                <a:latin typeface="游ゴシック" panose="020B0400000000000000" pitchFamily="50" charset="-128"/>
                <a:ea typeface="游ゴシック" panose="020B0400000000000000" pitchFamily="50" charset="-128"/>
              </a:rPr>
              <a:t>を削るとこう。</a:t>
            </a:r>
            <a:endParaRPr kumimoji="1" lang="en-US" altLang="ja-JP" kern="0">
              <a:solidFill>
                <a:schemeClr val="accent2">
                  <a:lumMod val="75000"/>
                </a:schemeClr>
              </a:solidFill>
              <a:latin typeface="游ゴシック" panose="020B0400000000000000" pitchFamily="50" charset="-128"/>
              <a:ea typeface="游ゴシック" panose="020B0400000000000000" pitchFamily="50" charset="-128"/>
            </a:endParaRPr>
          </a:p>
          <a:p>
            <a:pPr eaLnBrk="1"/>
            <a:endParaRPr lang="en-US" altLang="ja-JP" kern="0">
              <a:solidFill>
                <a:schemeClr val="accent2">
                  <a:lumMod val="75000"/>
                </a:schemeClr>
              </a:solidFill>
              <a:latin typeface="游ゴシック" panose="020B0400000000000000" pitchFamily="50" charset="-128"/>
              <a:ea typeface="游ゴシック" panose="020B0400000000000000" pitchFamily="50" charset="-128"/>
            </a:endParaRPr>
          </a:p>
          <a:p>
            <a:pPr eaLnBrk="1"/>
            <a:r>
              <a:rPr lang="ja-JP" altLang="en-US" kern="0">
                <a:solidFill>
                  <a:schemeClr val="accent2">
                    <a:lumMod val="75000"/>
                  </a:schemeClr>
                </a:solidFill>
                <a:latin typeface="游ゴシック" panose="020B0400000000000000" pitchFamily="50" charset="-128"/>
                <a:ea typeface="游ゴシック" panose="020B0400000000000000" pitchFamily="50" charset="-128"/>
              </a:rPr>
              <a:t>ここで残った線はいずれも左右対称に</a:t>
            </a:r>
            <a:r>
              <a:rPr lang="en-US" altLang="ja-JP" kern="0">
                <a:solidFill>
                  <a:schemeClr val="accent2">
                    <a:lumMod val="75000"/>
                  </a:schemeClr>
                </a:solidFill>
                <a:latin typeface="游ゴシック" panose="020B0400000000000000" pitchFamily="50" charset="-128"/>
                <a:ea typeface="游ゴシック" panose="020B0400000000000000" pitchFamily="50" charset="-128"/>
              </a:rPr>
              <a:t>2</a:t>
            </a:r>
            <a:r>
              <a:rPr lang="ja-JP" altLang="en-US" kern="0">
                <a:solidFill>
                  <a:schemeClr val="accent2">
                    <a:lumMod val="75000"/>
                  </a:schemeClr>
                </a:solidFill>
                <a:latin typeface="游ゴシック" panose="020B0400000000000000" pitchFamily="50" charset="-128"/>
                <a:ea typeface="游ゴシック" panose="020B0400000000000000" pitchFamily="50" charset="-128"/>
              </a:rPr>
              <a:t>本ずつあり、その</a:t>
            </a:r>
            <a:r>
              <a:rPr lang="en-US" altLang="ja-JP" kern="0">
                <a:solidFill>
                  <a:schemeClr val="accent2">
                    <a:lumMod val="75000"/>
                  </a:schemeClr>
                </a:solidFill>
                <a:latin typeface="游ゴシック" panose="020B0400000000000000" pitchFamily="50" charset="-128"/>
                <a:ea typeface="游ゴシック" panose="020B0400000000000000" pitchFamily="50" charset="-128"/>
              </a:rPr>
              <a:t>2</a:t>
            </a:r>
            <a:r>
              <a:rPr lang="ja-JP" altLang="en-US" kern="0">
                <a:solidFill>
                  <a:schemeClr val="accent2">
                    <a:lumMod val="75000"/>
                  </a:schemeClr>
                </a:solidFill>
                <a:latin typeface="游ゴシック" panose="020B0400000000000000" pitchFamily="50" charset="-128"/>
                <a:ea typeface="游ゴシック" panose="020B0400000000000000" pitchFamily="50" charset="-128"/>
              </a:rPr>
              <a:t>本は実質同じことを言っているため、集約することが可能。</a:t>
            </a:r>
            <a:endParaRPr lang="en-US" altLang="ja-JP" kern="0">
              <a:solidFill>
                <a:schemeClr val="accent2">
                  <a:lumMod val="75000"/>
                </a:schemeClr>
              </a:solidFill>
              <a:latin typeface="游ゴシック" panose="020B0400000000000000" pitchFamily="50" charset="-128"/>
              <a:ea typeface="游ゴシック" panose="020B0400000000000000" pitchFamily="50" charset="-128"/>
            </a:endParaRPr>
          </a:p>
        </p:txBody>
      </p:sp>
      <p:pic>
        <p:nvPicPr>
          <p:cNvPr id="21" name="図 2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004048" y="1196752"/>
            <a:ext cx="787152" cy="787152"/>
          </a:xfrm>
          <a:prstGeom prst="rect">
            <a:avLst/>
          </a:prstGeom>
        </p:spPr>
      </p:pic>
      <p:pic>
        <p:nvPicPr>
          <p:cNvPr id="22" name="図 2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004048" y="3070016"/>
            <a:ext cx="787152" cy="787152"/>
          </a:xfrm>
          <a:prstGeom prst="rect">
            <a:avLst/>
          </a:prstGeom>
        </p:spPr>
      </p:pic>
      <p:pic>
        <p:nvPicPr>
          <p:cNvPr id="25" name="図 2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004048" y="4869160"/>
            <a:ext cx="787152" cy="787152"/>
          </a:xfrm>
          <a:prstGeom prst="rect">
            <a:avLst/>
          </a:prstGeom>
        </p:spPr>
      </p:pic>
      <p:sp>
        <p:nvSpPr>
          <p:cNvPr id="26" name="テキスト ボックス 25"/>
          <p:cNvSpPr txBox="1"/>
          <p:nvPr/>
        </p:nvSpPr>
        <p:spPr bwMode="auto">
          <a:xfrm>
            <a:off x="4787717" y="1892057"/>
            <a:ext cx="1219815"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spAutoFit/>
          </a:bodyPr>
          <a:lstStyle/>
          <a:p>
            <a:pPr algn="ctr"/>
            <a:r>
              <a:rPr kumimoji="1" lang="en-US" altLang="ja-JP" sz="1400" kern="0">
                <a:latin typeface="游ゴシック" panose="020B0400000000000000" pitchFamily="50" charset="-128"/>
                <a:ea typeface="游ゴシック" panose="020B0400000000000000" pitchFamily="50" charset="-128"/>
              </a:rPr>
              <a:t>IPv4</a:t>
            </a:r>
            <a:r>
              <a:rPr kumimoji="1" lang="ja-JP" altLang="en-US" sz="1400" kern="0">
                <a:latin typeface="游ゴシック" panose="020B0400000000000000" pitchFamily="50" charset="-128"/>
                <a:ea typeface="游ゴシック" panose="020B0400000000000000" pitchFamily="50" charset="-128"/>
              </a:rPr>
              <a:t>端末</a:t>
            </a:r>
          </a:p>
        </p:txBody>
      </p:sp>
      <p:sp>
        <p:nvSpPr>
          <p:cNvPr id="27" name="テキスト ボックス 26"/>
          <p:cNvSpPr txBox="1"/>
          <p:nvPr/>
        </p:nvSpPr>
        <p:spPr bwMode="auto">
          <a:xfrm>
            <a:off x="4787717" y="3744510"/>
            <a:ext cx="1219815"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spAutoFit/>
          </a:bodyPr>
          <a:lstStyle/>
          <a:p>
            <a:pPr algn="ctr"/>
            <a:r>
              <a:rPr kumimoji="1" lang="en-US" altLang="ja-JP" sz="1400" kern="0">
                <a:latin typeface="游ゴシック" panose="020B0400000000000000" pitchFamily="50" charset="-128"/>
                <a:ea typeface="游ゴシック" panose="020B0400000000000000" pitchFamily="50" charset="-128"/>
              </a:rPr>
              <a:t>IPv4/v6</a:t>
            </a:r>
            <a:r>
              <a:rPr kumimoji="1" lang="ja-JP" altLang="en-US" sz="1400" kern="0">
                <a:latin typeface="游ゴシック" panose="020B0400000000000000" pitchFamily="50" charset="-128"/>
                <a:ea typeface="游ゴシック" panose="020B0400000000000000" pitchFamily="50" charset="-128"/>
              </a:rPr>
              <a:t>端末</a:t>
            </a:r>
            <a:endParaRPr kumimoji="1" lang="en-US" altLang="ja-JP" sz="1400" kern="0">
              <a:latin typeface="游ゴシック" panose="020B0400000000000000" pitchFamily="50" charset="-128"/>
              <a:ea typeface="游ゴシック" panose="020B0400000000000000" pitchFamily="50" charset="-128"/>
            </a:endParaRPr>
          </a:p>
          <a:p>
            <a:pPr algn="ctr"/>
            <a:r>
              <a:rPr kumimoji="1" lang="ja-JP" altLang="en-US" sz="1400" kern="0">
                <a:latin typeface="游ゴシック" panose="020B0400000000000000" pitchFamily="50" charset="-128"/>
                <a:ea typeface="游ゴシック" panose="020B0400000000000000" pitchFamily="50" charset="-128"/>
              </a:rPr>
              <a:t>（両対応）</a:t>
            </a:r>
          </a:p>
        </p:txBody>
      </p:sp>
      <p:sp>
        <p:nvSpPr>
          <p:cNvPr id="28" name="テキスト ボックス 27"/>
          <p:cNvSpPr txBox="1"/>
          <p:nvPr/>
        </p:nvSpPr>
        <p:spPr bwMode="auto">
          <a:xfrm>
            <a:off x="4787717" y="5589240"/>
            <a:ext cx="1219815"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spAutoFit/>
          </a:bodyPr>
          <a:lstStyle/>
          <a:p>
            <a:pPr algn="ctr"/>
            <a:r>
              <a:rPr kumimoji="1" lang="en-US" altLang="ja-JP" sz="1400" kern="0">
                <a:latin typeface="游ゴシック" panose="020B0400000000000000" pitchFamily="50" charset="-128"/>
                <a:ea typeface="游ゴシック" panose="020B0400000000000000" pitchFamily="50" charset="-128"/>
              </a:rPr>
              <a:t>IPv6</a:t>
            </a:r>
            <a:r>
              <a:rPr kumimoji="1" lang="ja-JP" altLang="en-US" sz="1400" kern="0">
                <a:latin typeface="游ゴシック" panose="020B0400000000000000" pitchFamily="50" charset="-128"/>
                <a:ea typeface="游ゴシック" panose="020B0400000000000000" pitchFamily="50" charset="-128"/>
              </a:rPr>
              <a:t>端末</a:t>
            </a:r>
          </a:p>
        </p:txBody>
      </p:sp>
      <p:pic>
        <p:nvPicPr>
          <p:cNvPr id="30" name="図 2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96336" y="1196752"/>
            <a:ext cx="787152" cy="787152"/>
          </a:xfrm>
          <a:prstGeom prst="rect">
            <a:avLst/>
          </a:prstGeom>
        </p:spPr>
      </p:pic>
      <p:pic>
        <p:nvPicPr>
          <p:cNvPr id="31" name="図 3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96336" y="3070016"/>
            <a:ext cx="787152" cy="787152"/>
          </a:xfrm>
          <a:prstGeom prst="rect">
            <a:avLst/>
          </a:prstGeom>
        </p:spPr>
      </p:pic>
      <p:pic>
        <p:nvPicPr>
          <p:cNvPr id="32" name="図 3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96336" y="4869160"/>
            <a:ext cx="787152" cy="787152"/>
          </a:xfrm>
          <a:prstGeom prst="rect">
            <a:avLst/>
          </a:prstGeom>
        </p:spPr>
      </p:pic>
      <p:sp>
        <p:nvSpPr>
          <p:cNvPr id="33" name="テキスト ボックス 32"/>
          <p:cNvSpPr txBox="1"/>
          <p:nvPr/>
        </p:nvSpPr>
        <p:spPr bwMode="auto">
          <a:xfrm>
            <a:off x="7380005" y="1892057"/>
            <a:ext cx="1219815"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spAutoFit/>
          </a:bodyPr>
          <a:lstStyle/>
          <a:p>
            <a:pPr algn="ctr"/>
            <a:r>
              <a:rPr kumimoji="1" lang="en-US" altLang="ja-JP" sz="1400" kern="0">
                <a:latin typeface="游ゴシック" panose="020B0400000000000000" pitchFamily="50" charset="-128"/>
                <a:ea typeface="游ゴシック" panose="020B0400000000000000" pitchFamily="50" charset="-128"/>
              </a:rPr>
              <a:t>IPv4</a:t>
            </a:r>
            <a:r>
              <a:rPr kumimoji="1" lang="ja-JP" altLang="en-US" sz="1400" kern="0">
                <a:latin typeface="游ゴシック" panose="020B0400000000000000" pitchFamily="50" charset="-128"/>
                <a:ea typeface="游ゴシック" panose="020B0400000000000000" pitchFamily="50" charset="-128"/>
              </a:rPr>
              <a:t>端末</a:t>
            </a:r>
          </a:p>
        </p:txBody>
      </p:sp>
      <p:sp>
        <p:nvSpPr>
          <p:cNvPr id="34" name="テキスト ボックス 33"/>
          <p:cNvSpPr txBox="1"/>
          <p:nvPr/>
        </p:nvSpPr>
        <p:spPr bwMode="auto">
          <a:xfrm>
            <a:off x="7380005" y="3744510"/>
            <a:ext cx="1219815"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spAutoFit/>
          </a:bodyPr>
          <a:lstStyle/>
          <a:p>
            <a:pPr algn="ctr"/>
            <a:r>
              <a:rPr kumimoji="1" lang="en-US" altLang="ja-JP" sz="1400" kern="0">
                <a:latin typeface="游ゴシック" panose="020B0400000000000000" pitchFamily="50" charset="-128"/>
                <a:ea typeface="游ゴシック" panose="020B0400000000000000" pitchFamily="50" charset="-128"/>
              </a:rPr>
              <a:t>IPv4/v6</a:t>
            </a:r>
            <a:r>
              <a:rPr kumimoji="1" lang="ja-JP" altLang="en-US" sz="1400" kern="0">
                <a:latin typeface="游ゴシック" panose="020B0400000000000000" pitchFamily="50" charset="-128"/>
                <a:ea typeface="游ゴシック" panose="020B0400000000000000" pitchFamily="50" charset="-128"/>
              </a:rPr>
              <a:t>端末</a:t>
            </a:r>
            <a:endParaRPr kumimoji="1" lang="en-US" altLang="ja-JP" sz="1400" kern="0">
              <a:latin typeface="游ゴシック" panose="020B0400000000000000" pitchFamily="50" charset="-128"/>
              <a:ea typeface="游ゴシック" panose="020B0400000000000000" pitchFamily="50" charset="-128"/>
            </a:endParaRPr>
          </a:p>
          <a:p>
            <a:pPr algn="ctr"/>
            <a:r>
              <a:rPr lang="ja-JP" altLang="en-US" sz="1400" kern="0">
                <a:latin typeface="游ゴシック" panose="020B0400000000000000" pitchFamily="50" charset="-128"/>
                <a:ea typeface="游ゴシック" panose="020B0400000000000000" pitchFamily="50" charset="-128"/>
              </a:rPr>
              <a:t>（両対応）</a:t>
            </a:r>
            <a:endParaRPr kumimoji="1" lang="ja-JP" altLang="en-US" sz="1400" kern="0">
              <a:latin typeface="游ゴシック" panose="020B0400000000000000" pitchFamily="50" charset="-128"/>
              <a:ea typeface="游ゴシック" panose="020B0400000000000000" pitchFamily="50" charset="-128"/>
            </a:endParaRPr>
          </a:p>
        </p:txBody>
      </p:sp>
      <p:sp>
        <p:nvSpPr>
          <p:cNvPr id="35" name="テキスト ボックス 34"/>
          <p:cNvSpPr txBox="1"/>
          <p:nvPr/>
        </p:nvSpPr>
        <p:spPr bwMode="auto">
          <a:xfrm>
            <a:off x="7380005" y="5589240"/>
            <a:ext cx="1219815"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spAutoFit/>
          </a:bodyPr>
          <a:lstStyle/>
          <a:p>
            <a:pPr algn="ctr"/>
            <a:r>
              <a:rPr kumimoji="1" lang="en-US" altLang="ja-JP" sz="1400" kern="0">
                <a:latin typeface="游ゴシック" panose="020B0400000000000000" pitchFamily="50" charset="-128"/>
                <a:ea typeface="游ゴシック" panose="020B0400000000000000" pitchFamily="50" charset="-128"/>
              </a:rPr>
              <a:t>IPv6</a:t>
            </a:r>
            <a:r>
              <a:rPr kumimoji="1" lang="ja-JP" altLang="en-US" sz="1400" kern="0">
                <a:latin typeface="游ゴシック" panose="020B0400000000000000" pitchFamily="50" charset="-128"/>
                <a:ea typeface="游ゴシック" panose="020B0400000000000000" pitchFamily="50" charset="-128"/>
              </a:rPr>
              <a:t>端末</a:t>
            </a:r>
          </a:p>
        </p:txBody>
      </p:sp>
      <p:cxnSp>
        <p:nvCxnSpPr>
          <p:cNvPr id="36" name="直線矢印コネクタ 35"/>
          <p:cNvCxnSpPr/>
          <p:nvPr/>
        </p:nvCxnSpPr>
        <p:spPr bwMode="auto">
          <a:xfrm>
            <a:off x="6012160" y="1772816"/>
            <a:ext cx="1473696" cy="1512168"/>
          </a:xfrm>
          <a:prstGeom prst="straightConnector1">
            <a:avLst/>
          </a:prstGeom>
          <a:solidFill>
            <a:srgbClr val="CCFFFF"/>
          </a:solidFill>
          <a:ln w="57150" cap="flat" cmpd="sng" algn="ctr">
            <a:solidFill>
              <a:srgbClr val="0070C0"/>
            </a:solidFill>
            <a:prstDash val="solid"/>
            <a:round/>
            <a:headEnd type="triangle" w="med" len="sm"/>
            <a:tailEnd type="triangle" w="med" len="sm"/>
          </a:ln>
          <a:effectLst/>
        </p:spPr>
      </p:cxnSp>
      <p:cxnSp>
        <p:nvCxnSpPr>
          <p:cNvPr id="37" name="直線矢印コネクタ 36"/>
          <p:cNvCxnSpPr/>
          <p:nvPr/>
        </p:nvCxnSpPr>
        <p:spPr bwMode="auto">
          <a:xfrm flipH="1">
            <a:off x="6012160" y="1772816"/>
            <a:ext cx="1473696" cy="1512168"/>
          </a:xfrm>
          <a:prstGeom prst="straightConnector1">
            <a:avLst/>
          </a:prstGeom>
          <a:solidFill>
            <a:srgbClr val="CCFFFF"/>
          </a:solidFill>
          <a:ln w="57150" cap="flat" cmpd="sng" algn="ctr">
            <a:solidFill>
              <a:srgbClr val="0070C0"/>
            </a:solidFill>
            <a:prstDash val="solid"/>
            <a:round/>
            <a:headEnd type="triangle" w="med" len="sm"/>
            <a:tailEnd type="triangle" w="med" len="sm"/>
          </a:ln>
          <a:effectLst/>
        </p:spPr>
      </p:cxnSp>
      <p:cxnSp>
        <p:nvCxnSpPr>
          <p:cNvPr id="38" name="直線矢印コネクタ 37"/>
          <p:cNvCxnSpPr/>
          <p:nvPr/>
        </p:nvCxnSpPr>
        <p:spPr bwMode="auto">
          <a:xfrm>
            <a:off x="6012160" y="3573016"/>
            <a:ext cx="1473696" cy="1512168"/>
          </a:xfrm>
          <a:prstGeom prst="straightConnector1">
            <a:avLst/>
          </a:prstGeom>
          <a:solidFill>
            <a:srgbClr val="CCFFFF"/>
          </a:solidFill>
          <a:ln w="57150" cap="flat" cmpd="sng" algn="ctr">
            <a:solidFill>
              <a:srgbClr val="0070C0"/>
            </a:solidFill>
            <a:prstDash val="solid"/>
            <a:round/>
            <a:headEnd type="triangle" w="med" len="sm"/>
            <a:tailEnd type="triangle" w="med" len="sm"/>
          </a:ln>
          <a:effectLst/>
        </p:spPr>
      </p:cxnSp>
      <p:cxnSp>
        <p:nvCxnSpPr>
          <p:cNvPr id="39" name="直線矢印コネクタ 38"/>
          <p:cNvCxnSpPr/>
          <p:nvPr/>
        </p:nvCxnSpPr>
        <p:spPr bwMode="auto">
          <a:xfrm flipH="1">
            <a:off x="6012160" y="3573016"/>
            <a:ext cx="1473696" cy="1512168"/>
          </a:xfrm>
          <a:prstGeom prst="straightConnector1">
            <a:avLst/>
          </a:prstGeom>
          <a:solidFill>
            <a:srgbClr val="CCFFFF"/>
          </a:solidFill>
          <a:ln w="57150" cap="flat" cmpd="sng" algn="ctr">
            <a:solidFill>
              <a:srgbClr val="0070C0"/>
            </a:solidFill>
            <a:prstDash val="solid"/>
            <a:round/>
            <a:headEnd type="triangle" w="med" len="sm"/>
            <a:tailEnd type="triangle" w="med" len="sm"/>
          </a:ln>
          <a:effectLst/>
        </p:spPr>
      </p:cxnSp>
      <p:cxnSp>
        <p:nvCxnSpPr>
          <p:cNvPr id="42" name="直線矢印コネクタ 41"/>
          <p:cNvCxnSpPr/>
          <p:nvPr/>
        </p:nvCxnSpPr>
        <p:spPr bwMode="auto">
          <a:xfrm>
            <a:off x="6012160" y="1963242"/>
            <a:ext cx="1473696" cy="2912585"/>
          </a:xfrm>
          <a:prstGeom prst="straightConnector1">
            <a:avLst/>
          </a:prstGeom>
          <a:solidFill>
            <a:srgbClr val="CCFFFF"/>
          </a:solidFill>
          <a:ln w="57150" cap="flat" cmpd="sng" algn="ctr">
            <a:solidFill>
              <a:schemeClr val="accent2"/>
            </a:solidFill>
            <a:prstDash val="solid"/>
            <a:round/>
            <a:headEnd type="triangle" w="med" len="sm"/>
            <a:tailEnd type="triangle" w="med" len="sm"/>
          </a:ln>
          <a:effectLst/>
        </p:spPr>
      </p:cxnSp>
      <p:cxnSp>
        <p:nvCxnSpPr>
          <p:cNvPr id="43" name="直線矢印コネクタ 42"/>
          <p:cNvCxnSpPr/>
          <p:nvPr/>
        </p:nvCxnSpPr>
        <p:spPr bwMode="auto">
          <a:xfrm flipH="1">
            <a:off x="6012160" y="1963242"/>
            <a:ext cx="1473696" cy="2912585"/>
          </a:xfrm>
          <a:prstGeom prst="straightConnector1">
            <a:avLst/>
          </a:prstGeom>
          <a:solidFill>
            <a:srgbClr val="CCFFFF"/>
          </a:solidFill>
          <a:ln w="57150" cap="flat" cmpd="sng" algn="ctr">
            <a:solidFill>
              <a:schemeClr val="accent2"/>
            </a:solidFill>
            <a:prstDash val="solid"/>
            <a:round/>
            <a:headEnd type="triangle" w="med" len="sm"/>
            <a:tailEnd type="triangle" w="med" len="sm"/>
          </a:ln>
          <a:effectLst/>
        </p:spPr>
      </p:cxnSp>
      <p:sp>
        <p:nvSpPr>
          <p:cNvPr id="44" name="テキスト ボックス 43"/>
          <p:cNvSpPr txBox="1"/>
          <p:nvPr/>
        </p:nvSpPr>
        <p:spPr bwMode="auto">
          <a:xfrm rot="20187711">
            <a:off x="6012160" y="2093285"/>
            <a:ext cx="432048"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spAutoFit/>
          </a:bodyPr>
          <a:lstStyle/>
          <a:p>
            <a:pPr algn="ctr"/>
            <a:r>
              <a:rPr kumimoji="1" lang="en-US" altLang="ja-JP" sz="3600" kern="0">
                <a:latin typeface="游ゴシック Medium" panose="020B0500000000000000" pitchFamily="50" charset="-128"/>
                <a:ea typeface="游ゴシック Medium" panose="020B0500000000000000" pitchFamily="50" charset="-128"/>
              </a:rPr>
              <a:t>×</a:t>
            </a:r>
            <a:endParaRPr kumimoji="1" lang="ja-JP" altLang="en-US" sz="3600" kern="0">
              <a:latin typeface="游ゴシック Medium" panose="020B0500000000000000" pitchFamily="50" charset="-128"/>
              <a:ea typeface="游ゴシック Medium" panose="020B0500000000000000" pitchFamily="50" charset="-128"/>
            </a:endParaRPr>
          </a:p>
        </p:txBody>
      </p:sp>
      <p:sp>
        <p:nvSpPr>
          <p:cNvPr id="45" name="テキスト ボックス 44"/>
          <p:cNvSpPr txBox="1"/>
          <p:nvPr/>
        </p:nvSpPr>
        <p:spPr bwMode="auto">
          <a:xfrm rot="1429453">
            <a:off x="6003532" y="4143188"/>
            <a:ext cx="432048"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spAutoFit/>
          </a:bodyPr>
          <a:lstStyle/>
          <a:p>
            <a:pPr algn="ctr"/>
            <a:r>
              <a:rPr kumimoji="1" lang="en-US" altLang="ja-JP" sz="3600" kern="0">
                <a:latin typeface="游ゴシック Medium" panose="020B0500000000000000" pitchFamily="50" charset="-128"/>
                <a:ea typeface="游ゴシック Medium" panose="020B0500000000000000" pitchFamily="50" charset="-128"/>
              </a:rPr>
              <a:t>×</a:t>
            </a:r>
            <a:endParaRPr kumimoji="1" lang="ja-JP" altLang="en-US" sz="3600" kern="0">
              <a:latin typeface="游ゴシック Medium" panose="020B0500000000000000" pitchFamily="50" charset="-128"/>
              <a:ea typeface="游ゴシック Medium" panose="020B0500000000000000" pitchFamily="50" charset="-128"/>
            </a:endParaRPr>
          </a:p>
        </p:txBody>
      </p:sp>
    </p:spTree>
    <p:extLst>
      <p:ext uri="{BB962C8B-B14F-4D97-AF65-F5344CB8AC3E}">
        <p14:creationId xmlns:p14="http://schemas.microsoft.com/office/powerpoint/2010/main" val="32740113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11560" y="277813"/>
            <a:ext cx="8218488" cy="702915"/>
          </a:xfrm>
        </p:spPr>
        <p:txBody>
          <a:bodyPr/>
          <a:lstStyle/>
          <a:p>
            <a:r>
              <a:rPr lang="ja-JP" altLang="en-US"/>
              <a:t>パターン </a:t>
            </a:r>
            <a:r>
              <a:rPr lang="en-US" altLang="ja-JP"/>
              <a:t>2</a:t>
            </a:r>
            <a:endParaRPr kumimoji="1" lang="ja-JP" altLang="en-US"/>
          </a:p>
        </p:txBody>
      </p:sp>
      <p:sp>
        <p:nvSpPr>
          <p:cNvPr id="7" name="スライド番号プレースホルダー 6"/>
          <p:cNvSpPr>
            <a:spLocks noGrp="1"/>
          </p:cNvSpPr>
          <p:nvPr>
            <p:ph type="sldNum" sz="quarter" idx="12"/>
          </p:nvPr>
        </p:nvSpPr>
        <p:spPr/>
        <p:txBody>
          <a:bodyPr/>
          <a:lstStyle/>
          <a:p>
            <a:fld id="{D2D8002D-B5B0-4BAC-B1F6-782DDCCE6D9C}" type="slidenum">
              <a:rPr lang="ja-JP" altLang="en-US" smtClean="0"/>
              <a:pPr/>
              <a:t>6</a:t>
            </a:fld>
            <a:endParaRPr lang="ja-JP" altLang="en-US"/>
          </a:p>
        </p:txBody>
      </p:sp>
      <p:sp>
        <p:nvSpPr>
          <p:cNvPr id="5" name="テキスト ボックス 4"/>
          <p:cNvSpPr txBox="1"/>
          <p:nvPr/>
        </p:nvSpPr>
        <p:spPr bwMode="auto">
          <a:xfrm>
            <a:off x="611560" y="1285755"/>
            <a:ext cx="3816424"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spAutoFit/>
          </a:bodyPr>
          <a:lstStyle/>
          <a:p>
            <a:r>
              <a:rPr kumimoji="1" lang="en-US" altLang="ja-JP" kern="0">
                <a:solidFill>
                  <a:schemeClr val="accent2">
                    <a:lumMod val="75000"/>
                  </a:schemeClr>
                </a:solidFill>
                <a:latin typeface="游ゴシック" panose="020B0400000000000000" pitchFamily="50" charset="-128"/>
                <a:ea typeface="游ゴシック" panose="020B0400000000000000" pitchFamily="50" charset="-128"/>
              </a:rPr>
              <a:t>2</a:t>
            </a:r>
            <a:r>
              <a:rPr kumimoji="1" lang="ja-JP" altLang="en-US" kern="0">
                <a:solidFill>
                  <a:schemeClr val="accent2">
                    <a:lumMod val="75000"/>
                  </a:schemeClr>
                </a:solidFill>
                <a:latin typeface="游ゴシック" panose="020B0400000000000000" pitchFamily="50" charset="-128"/>
                <a:ea typeface="游ゴシック" panose="020B0400000000000000" pitchFamily="50" charset="-128"/>
              </a:rPr>
              <a:t>本ずつあった線を集約して極限までシンプル化したパターンがこれ。</a:t>
            </a:r>
            <a:endParaRPr lang="en-US" altLang="ja-JP" kern="0">
              <a:solidFill>
                <a:schemeClr val="accent2">
                  <a:lumMod val="75000"/>
                </a:schemeClr>
              </a:solidFill>
              <a:latin typeface="游ゴシック" panose="020B0400000000000000" pitchFamily="50" charset="-128"/>
              <a:ea typeface="游ゴシック" panose="020B0400000000000000" pitchFamily="50" charset="-128"/>
            </a:endParaRPr>
          </a:p>
        </p:txBody>
      </p:sp>
      <p:pic>
        <p:nvPicPr>
          <p:cNvPr id="29" name="図 2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076056" y="1196752"/>
            <a:ext cx="787152" cy="787152"/>
          </a:xfrm>
          <a:prstGeom prst="rect">
            <a:avLst/>
          </a:prstGeom>
        </p:spPr>
      </p:pic>
      <p:pic>
        <p:nvPicPr>
          <p:cNvPr id="47" name="図 4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076056" y="4869160"/>
            <a:ext cx="787152" cy="787152"/>
          </a:xfrm>
          <a:prstGeom prst="rect">
            <a:avLst/>
          </a:prstGeom>
        </p:spPr>
      </p:pic>
      <p:sp>
        <p:nvSpPr>
          <p:cNvPr id="48" name="テキスト ボックス 47"/>
          <p:cNvSpPr txBox="1"/>
          <p:nvPr/>
        </p:nvSpPr>
        <p:spPr bwMode="auto">
          <a:xfrm>
            <a:off x="4859725" y="1892057"/>
            <a:ext cx="1219815"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spAutoFit/>
          </a:bodyPr>
          <a:lstStyle/>
          <a:p>
            <a:pPr algn="ctr"/>
            <a:r>
              <a:rPr kumimoji="1" lang="en-US" altLang="ja-JP" sz="1400" kern="0">
                <a:latin typeface="游ゴシック" panose="020B0400000000000000" pitchFamily="50" charset="-128"/>
                <a:ea typeface="游ゴシック" panose="020B0400000000000000" pitchFamily="50" charset="-128"/>
              </a:rPr>
              <a:t>IPv4</a:t>
            </a:r>
            <a:r>
              <a:rPr kumimoji="1" lang="ja-JP" altLang="en-US" sz="1400" kern="0">
                <a:latin typeface="游ゴシック" panose="020B0400000000000000" pitchFamily="50" charset="-128"/>
                <a:ea typeface="游ゴシック" panose="020B0400000000000000" pitchFamily="50" charset="-128"/>
              </a:rPr>
              <a:t>端末</a:t>
            </a:r>
          </a:p>
        </p:txBody>
      </p:sp>
      <p:sp>
        <p:nvSpPr>
          <p:cNvPr id="49" name="テキスト ボックス 48"/>
          <p:cNvSpPr txBox="1"/>
          <p:nvPr/>
        </p:nvSpPr>
        <p:spPr bwMode="auto">
          <a:xfrm>
            <a:off x="4859725" y="5589240"/>
            <a:ext cx="1219815"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spAutoFit/>
          </a:bodyPr>
          <a:lstStyle/>
          <a:p>
            <a:pPr algn="ctr"/>
            <a:r>
              <a:rPr kumimoji="1" lang="en-US" altLang="ja-JP" sz="1400" kern="0">
                <a:latin typeface="游ゴシック" panose="020B0400000000000000" pitchFamily="50" charset="-128"/>
                <a:ea typeface="游ゴシック" panose="020B0400000000000000" pitchFamily="50" charset="-128"/>
              </a:rPr>
              <a:t>IPv6</a:t>
            </a:r>
            <a:r>
              <a:rPr kumimoji="1" lang="ja-JP" altLang="en-US" sz="1400" kern="0">
                <a:latin typeface="游ゴシック" panose="020B0400000000000000" pitchFamily="50" charset="-128"/>
                <a:ea typeface="游ゴシック" panose="020B0400000000000000" pitchFamily="50" charset="-128"/>
              </a:rPr>
              <a:t>端末</a:t>
            </a:r>
          </a:p>
        </p:txBody>
      </p:sp>
      <p:pic>
        <p:nvPicPr>
          <p:cNvPr id="50" name="図 4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668344" y="3070016"/>
            <a:ext cx="787152" cy="787152"/>
          </a:xfrm>
          <a:prstGeom prst="rect">
            <a:avLst/>
          </a:prstGeom>
        </p:spPr>
      </p:pic>
      <p:sp>
        <p:nvSpPr>
          <p:cNvPr id="51" name="テキスト ボックス 50"/>
          <p:cNvSpPr txBox="1"/>
          <p:nvPr/>
        </p:nvSpPr>
        <p:spPr bwMode="auto">
          <a:xfrm>
            <a:off x="7452013" y="3744510"/>
            <a:ext cx="1219815"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spAutoFit/>
          </a:bodyPr>
          <a:lstStyle/>
          <a:p>
            <a:pPr algn="ctr"/>
            <a:r>
              <a:rPr kumimoji="1" lang="en-US" altLang="ja-JP" sz="1400" kern="0">
                <a:latin typeface="游ゴシック" panose="020B0400000000000000" pitchFamily="50" charset="-128"/>
                <a:ea typeface="游ゴシック" panose="020B0400000000000000" pitchFamily="50" charset="-128"/>
              </a:rPr>
              <a:t>IPv4/v6</a:t>
            </a:r>
            <a:r>
              <a:rPr kumimoji="1" lang="ja-JP" altLang="en-US" sz="1400" kern="0">
                <a:latin typeface="游ゴシック" panose="020B0400000000000000" pitchFamily="50" charset="-128"/>
                <a:ea typeface="游ゴシック" panose="020B0400000000000000" pitchFamily="50" charset="-128"/>
              </a:rPr>
              <a:t>端末</a:t>
            </a:r>
            <a:endParaRPr kumimoji="1" lang="en-US" altLang="ja-JP" sz="1400" kern="0">
              <a:latin typeface="游ゴシック" panose="020B0400000000000000" pitchFamily="50" charset="-128"/>
              <a:ea typeface="游ゴシック" panose="020B0400000000000000" pitchFamily="50" charset="-128"/>
            </a:endParaRPr>
          </a:p>
          <a:p>
            <a:pPr algn="ctr"/>
            <a:r>
              <a:rPr lang="ja-JP" altLang="en-US" sz="1400" kern="0">
                <a:latin typeface="游ゴシック" panose="020B0400000000000000" pitchFamily="50" charset="-128"/>
                <a:ea typeface="游ゴシック" panose="020B0400000000000000" pitchFamily="50" charset="-128"/>
              </a:rPr>
              <a:t>（両対応）</a:t>
            </a:r>
            <a:endParaRPr kumimoji="1" lang="ja-JP" altLang="en-US" sz="1400" kern="0">
              <a:latin typeface="游ゴシック" panose="020B0400000000000000" pitchFamily="50" charset="-128"/>
              <a:ea typeface="游ゴシック" panose="020B0400000000000000" pitchFamily="50" charset="-128"/>
            </a:endParaRPr>
          </a:p>
        </p:txBody>
      </p:sp>
      <p:cxnSp>
        <p:nvCxnSpPr>
          <p:cNvPr id="52" name="直線矢印コネクタ 51"/>
          <p:cNvCxnSpPr/>
          <p:nvPr/>
        </p:nvCxnSpPr>
        <p:spPr bwMode="auto">
          <a:xfrm>
            <a:off x="6084168" y="1772816"/>
            <a:ext cx="1473696" cy="1512168"/>
          </a:xfrm>
          <a:prstGeom prst="straightConnector1">
            <a:avLst/>
          </a:prstGeom>
          <a:solidFill>
            <a:srgbClr val="CCFFFF"/>
          </a:solidFill>
          <a:ln w="57150" cap="flat" cmpd="sng" algn="ctr">
            <a:solidFill>
              <a:srgbClr val="0070C0"/>
            </a:solidFill>
            <a:prstDash val="solid"/>
            <a:round/>
            <a:headEnd type="triangle" w="med" len="sm"/>
            <a:tailEnd type="triangle" w="med" len="sm"/>
          </a:ln>
          <a:effectLst/>
        </p:spPr>
      </p:cxnSp>
      <p:cxnSp>
        <p:nvCxnSpPr>
          <p:cNvPr id="53" name="直線矢印コネクタ 52"/>
          <p:cNvCxnSpPr/>
          <p:nvPr/>
        </p:nvCxnSpPr>
        <p:spPr bwMode="auto">
          <a:xfrm flipH="1">
            <a:off x="6084168" y="3573016"/>
            <a:ext cx="1473696" cy="1512168"/>
          </a:xfrm>
          <a:prstGeom prst="straightConnector1">
            <a:avLst/>
          </a:prstGeom>
          <a:solidFill>
            <a:srgbClr val="CCFFFF"/>
          </a:solidFill>
          <a:ln w="57150" cap="flat" cmpd="sng" algn="ctr">
            <a:solidFill>
              <a:srgbClr val="0070C0"/>
            </a:solidFill>
            <a:prstDash val="solid"/>
            <a:round/>
            <a:headEnd type="triangle" w="med" len="sm"/>
            <a:tailEnd type="triangle" w="med" len="sm"/>
          </a:ln>
          <a:effectLst/>
        </p:spPr>
      </p:cxnSp>
      <p:cxnSp>
        <p:nvCxnSpPr>
          <p:cNvPr id="54" name="直線矢印コネクタ 53"/>
          <p:cNvCxnSpPr>
            <a:stCxn id="48" idx="2"/>
            <a:endCxn id="47" idx="0"/>
          </p:cNvCxnSpPr>
          <p:nvPr/>
        </p:nvCxnSpPr>
        <p:spPr bwMode="auto">
          <a:xfrm flipH="1">
            <a:off x="5469632" y="2199834"/>
            <a:ext cx="1" cy="2669326"/>
          </a:xfrm>
          <a:prstGeom prst="straightConnector1">
            <a:avLst/>
          </a:prstGeom>
          <a:solidFill>
            <a:srgbClr val="CCFFFF"/>
          </a:solidFill>
          <a:ln w="57150" cap="flat" cmpd="sng" algn="ctr">
            <a:solidFill>
              <a:schemeClr val="accent2"/>
            </a:solidFill>
            <a:prstDash val="solid"/>
            <a:round/>
            <a:headEnd type="triangle" w="med" len="sm"/>
            <a:tailEnd type="triangle" w="med" len="sm"/>
          </a:ln>
          <a:effectLst/>
        </p:spPr>
      </p:cxnSp>
      <p:sp>
        <p:nvSpPr>
          <p:cNvPr id="55" name="テキスト ボックス 54"/>
          <p:cNvSpPr txBox="1"/>
          <p:nvPr/>
        </p:nvSpPr>
        <p:spPr bwMode="auto">
          <a:xfrm>
            <a:off x="5253608" y="3140968"/>
            <a:ext cx="432048" cy="769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spAutoFit/>
          </a:bodyPr>
          <a:lstStyle/>
          <a:p>
            <a:pPr algn="ctr"/>
            <a:r>
              <a:rPr kumimoji="1" lang="en-US" altLang="ja-JP" sz="4400" kern="0">
                <a:latin typeface="游ゴシック Medium" panose="020B0500000000000000" pitchFamily="50" charset="-128"/>
                <a:ea typeface="游ゴシック Medium" panose="020B0500000000000000" pitchFamily="50" charset="-128"/>
              </a:rPr>
              <a:t>×</a:t>
            </a:r>
            <a:endParaRPr kumimoji="1" lang="ja-JP" altLang="en-US" sz="4400" kern="0">
              <a:latin typeface="游ゴシック Medium" panose="020B0500000000000000" pitchFamily="50" charset="-128"/>
              <a:ea typeface="游ゴシック Medium" panose="020B0500000000000000" pitchFamily="50" charset="-128"/>
            </a:endParaRPr>
          </a:p>
        </p:txBody>
      </p:sp>
    </p:spTree>
    <p:extLst>
      <p:ext uri="{BB962C8B-B14F-4D97-AF65-F5344CB8AC3E}">
        <p14:creationId xmlns:p14="http://schemas.microsoft.com/office/powerpoint/2010/main" val="3123033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11560" y="277813"/>
            <a:ext cx="8218488" cy="702915"/>
          </a:xfrm>
        </p:spPr>
        <p:txBody>
          <a:bodyPr/>
          <a:lstStyle/>
          <a:p>
            <a:r>
              <a:rPr lang="ja-JP" altLang="en-US"/>
              <a:t>パターン </a:t>
            </a:r>
            <a:r>
              <a:rPr lang="en-US" altLang="ja-JP"/>
              <a:t>3</a:t>
            </a:r>
            <a:endParaRPr kumimoji="1" lang="ja-JP" altLang="en-US"/>
          </a:p>
        </p:txBody>
      </p:sp>
      <p:sp>
        <p:nvSpPr>
          <p:cNvPr id="7" name="スライド番号プレースホルダー 6"/>
          <p:cNvSpPr>
            <a:spLocks noGrp="1"/>
          </p:cNvSpPr>
          <p:nvPr>
            <p:ph type="sldNum" sz="quarter" idx="12"/>
          </p:nvPr>
        </p:nvSpPr>
        <p:spPr/>
        <p:txBody>
          <a:bodyPr/>
          <a:lstStyle/>
          <a:p>
            <a:fld id="{D2D8002D-B5B0-4BAC-B1F6-782DDCCE6D9C}" type="slidenum">
              <a:rPr lang="ja-JP" altLang="en-US" smtClean="0"/>
              <a:pPr/>
              <a:t>7</a:t>
            </a:fld>
            <a:endParaRPr lang="ja-JP" altLang="en-US"/>
          </a:p>
        </p:txBody>
      </p:sp>
      <p:sp>
        <p:nvSpPr>
          <p:cNvPr id="5" name="テキスト ボックス 4"/>
          <p:cNvSpPr txBox="1"/>
          <p:nvPr/>
        </p:nvSpPr>
        <p:spPr bwMode="auto">
          <a:xfrm>
            <a:off x="611560" y="1285755"/>
            <a:ext cx="3816424" cy="1323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spAutoFit/>
          </a:bodyPr>
          <a:lstStyle/>
          <a:p>
            <a:r>
              <a:rPr lang="ja-JP" altLang="en-US" kern="0">
                <a:solidFill>
                  <a:schemeClr val="accent2">
                    <a:lumMod val="75000"/>
                  </a:schemeClr>
                </a:solidFill>
                <a:latin typeface="游ゴシック" panose="020B0400000000000000" pitchFamily="50" charset="-128"/>
                <a:ea typeface="游ゴシック" panose="020B0400000000000000" pitchFamily="50" charset="-128"/>
              </a:rPr>
              <a:t>シンプル化してあると、</a:t>
            </a:r>
          </a:p>
          <a:p>
            <a:r>
              <a:rPr lang="ja-JP" altLang="en-US" kern="0">
                <a:solidFill>
                  <a:schemeClr val="accent2">
                    <a:lumMod val="75000"/>
                  </a:schemeClr>
                </a:solidFill>
                <a:latin typeface="游ゴシック" panose="020B0400000000000000" pitchFamily="50" charset="-128"/>
                <a:ea typeface="游ゴシック" panose="020B0400000000000000" pitchFamily="50" charset="-128"/>
              </a:rPr>
              <a:t>「中継があれば</a:t>
            </a:r>
            <a:r>
              <a:rPr lang="en-US" altLang="ja-JP" kern="0">
                <a:solidFill>
                  <a:schemeClr val="accent2">
                    <a:lumMod val="75000"/>
                  </a:schemeClr>
                </a:solidFill>
                <a:latin typeface="游ゴシック" panose="020B0400000000000000" pitchFamily="50" charset="-128"/>
                <a:ea typeface="游ゴシック" panose="020B0400000000000000" pitchFamily="50" charset="-128"/>
              </a:rPr>
              <a:t>V4</a:t>
            </a:r>
            <a:r>
              <a:rPr lang="ja-JP" altLang="en-US" kern="0">
                <a:solidFill>
                  <a:schemeClr val="accent2">
                    <a:lumMod val="75000"/>
                  </a:schemeClr>
                </a:solidFill>
                <a:latin typeface="游ゴシック" panose="020B0400000000000000" pitchFamily="50" charset="-128"/>
                <a:ea typeface="游ゴシック" panose="020B0400000000000000" pitchFamily="50" charset="-128"/>
              </a:rPr>
              <a:t>～</a:t>
            </a:r>
            <a:r>
              <a:rPr lang="en-US" altLang="ja-JP" kern="0">
                <a:solidFill>
                  <a:schemeClr val="accent2">
                    <a:lumMod val="75000"/>
                  </a:schemeClr>
                </a:solidFill>
                <a:latin typeface="游ゴシック" panose="020B0400000000000000" pitchFamily="50" charset="-128"/>
                <a:ea typeface="游ゴシック" panose="020B0400000000000000" pitchFamily="50" charset="-128"/>
              </a:rPr>
              <a:t>V6</a:t>
            </a:r>
            <a:r>
              <a:rPr lang="ja-JP" altLang="en-US" kern="0">
                <a:solidFill>
                  <a:schemeClr val="accent2">
                    <a:lumMod val="75000"/>
                  </a:schemeClr>
                </a:solidFill>
                <a:latin typeface="游ゴシック" panose="020B0400000000000000" pitchFamily="50" charset="-128"/>
                <a:ea typeface="游ゴシック" panose="020B0400000000000000" pitchFamily="50" charset="-128"/>
              </a:rPr>
              <a:t>間でも通信ができるのではないか？　という発想を表現しやすい。</a:t>
            </a:r>
          </a:p>
        </p:txBody>
      </p:sp>
      <p:pic>
        <p:nvPicPr>
          <p:cNvPr id="15" name="図 1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104159" y="1196752"/>
            <a:ext cx="787152" cy="787152"/>
          </a:xfrm>
          <a:prstGeom prst="rect">
            <a:avLst/>
          </a:prstGeom>
        </p:spPr>
      </p:pic>
      <p:pic>
        <p:nvPicPr>
          <p:cNvPr id="16" name="図 1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104159" y="4869160"/>
            <a:ext cx="787152" cy="787152"/>
          </a:xfrm>
          <a:prstGeom prst="rect">
            <a:avLst/>
          </a:prstGeom>
        </p:spPr>
      </p:pic>
      <p:sp>
        <p:nvSpPr>
          <p:cNvPr id="17" name="テキスト ボックス 16"/>
          <p:cNvSpPr txBox="1"/>
          <p:nvPr/>
        </p:nvSpPr>
        <p:spPr bwMode="auto">
          <a:xfrm>
            <a:off x="4887828" y="1892057"/>
            <a:ext cx="1219815"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spAutoFit/>
          </a:bodyPr>
          <a:lstStyle/>
          <a:p>
            <a:pPr algn="ctr"/>
            <a:r>
              <a:rPr kumimoji="1" lang="en-US" altLang="ja-JP" sz="1400" kern="0">
                <a:latin typeface="游ゴシック" panose="020B0400000000000000" pitchFamily="50" charset="-128"/>
                <a:ea typeface="游ゴシック" panose="020B0400000000000000" pitchFamily="50" charset="-128"/>
              </a:rPr>
              <a:t>IPv4</a:t>
            </a:r>
            <a:r>
              <a:rPr kumimoji="1" lang="ja-JP" altLang="en-US" sz="1400" kern="0">
                <a:latin typeface="游ゴシック" panose="020B0400000000000000" pitchFamily="50" charset="-128"/>
                <a:ea typeface="游ゴシック" panose="020B0400000000000000" pitchFamily="50" charset="-128"/>
              </a:rPr>
              <a:t>端末</a:t>
            </a:r>
          </a:p>
        </p:txBody>
      </p:sp>
      <p:sp>
        <p:nvSpPr>
          <p:cNvPr id="18" name="テキスト ボックス 17"/>
          <p:cNvSpPr txBox="1"/>
          <p:nvPr/>
        </p:nvSpPr>
        <p:spPr bwMode="auto">
          <a:xfrm>
            <a:off x="4887828" y="5589240"/>
            <a:ext cx="1219815"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spAutoFit/>
          </a:bodyPr>
          <a:lstStyle/>
          <a:p>
            <a:pPr algn="ctr"/>
            <a:r>
              <a:rPr kumimoji="1" lang="en-US" altLang="ja-JP" sz="1400" kern="0">
                <a:latin typeface="游ゴシック" panose="020B0400000000000000" pitchFamily="50" charset="-128"/>
                <a:ea typeface="游ゴシック" panose="020B0400000000000000" pitchFamily="50" charset="-128"/>
              </a:rPr>
              <a:t>IPv6</a:t>
            </a:r>
            <a:r>
              <a:rPr kumimoji="1" lang="ja-JP" altLang="en-US" sz="1400" kern="0">
                <a:latin typeface="游ゴシック" panose="020B0400000000000000" pitchFamily="50" charset="-128"/>
                <a:ea typeface="游ゴシック" panose="020B0400000000000000" pitchFamily="50" charset="-128"/>
              </a:rPr>
              <a:t>端末</a:t>
            </a:r>
          </a:p>
        </p:txBody>
      </p:sp>
      <p:pic>
        <p:nvPicPr>
          <p:cNvPr id="19" name="図 1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696447" y="3070016"/>
            <a:ext cx="787152" cy="787152"/>
          </a:xfrm>
          <a:prstGeom prst="rect">
            <a:avLst/>
          </a:prstGeom>
        </p:spPr>
      </p:pic>
      <p:sp>
        <p:nvSpPr>
          <p:cNvPr id="20" name="テキスト ボックス 19"/>
          <p:cNvSpPr txBox="1"/>
          <p:nvPr/>
        </p:nvSpPr>
        <p:spPr bwMode="auto">
          <a:xfrm>
            <a:off x="7480116" y="3744510"/>
            <a:ext cx="1219815"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spAutoFit/>
          </a:bodyPr>
          <a:lstStyle/>
          <a:p>
            <a:pPr algn="ctr"/>
            <a:r>
              <a:rPr kumimoji="1" lang="en-US" altLang="ja-JP" sz="1400" kern="0">
                <a:latin typeface="游ゴシック" panose="020B0400000000000000" pitchFamily="50" charset="-128"/>
                <a:ea typeface="游ゴシック" panose="020B0400000000000000" pitchFamily="50" charset="-128"/>
              </a:rPr>
              <a:t>IPv4/v6</a:t>
            </a:r>
            <a:r>
              <a:rPr kumimoji="1" lang="ja-JP" altLang="en-US" sz="1400" kern="0">
                <a:latin typeface="游ゴシック" panose="020B0400000000000000" pitchFamily="50" charset="-128"/>
                <a:ea typeface="游ゴシック" panose="020B0400000000000000" pitchFamily="50" charset="-128"/>
              </a:rPr>
              <a:t>端末</a:t>
            </a:r>
            <a:endParaRPr kumimoji="1" lang="en-US" altLang="ja-JP" sz="1400" kern="0">
              <a:latin typeface="游ゴシック" panose="020B0400000000000000" pitchFamily="50" charset="-128"/>
              <a:ea typeface="游ゴシック" panose="020B0400000000000000" pitchFamily="50" charset="-128"/>
            </a:endParaRPr>
          </a:p>
          <a:p>
            <a:pPr algn="ctr"/>
            <a:r>
              <a:rPr lang="ja-JP" altLang="en-US" sz="1400" kern="0">
                <a:latin typeface="游ゴシック" panose="020B0400000000000000" pitchFamily="50" charset="-128"/>
                <a:ea typeface="游ゴシック" panose="020B0400000000000000" pitchFamily="50" charset="-128"/>
              </a:rPr>
              <a:t>（両対応）</a:t>
            </a:r>
            <a:endParaRPr kumimoji="1" lang="ja-JP" altLang="en-US" sz="1400" kern="0">
              <a:latin typeface="游ゴシック" panose="020B0400000000000000" pitchFamily="50" charset="-128"/>
              <a:ea typeface="游ゴシック" panose="020B0400000000000000" pitchFamily="50" charset="-128"/>
            </a:endParaRPr>
          </a:p>
        </p:txBody>
      </p:sp>
      <p:cxnSp>
        <p:nvCxnSpPr>
          <p:cNvPr id="21" name="直線矢印コネクタ 20"/>
          <p:cNvCxnSpPr/>
          <p:nvPr/>
        </p:nvCxnSpPr>
        <p:spPr bwMode="auto">
          <a:xfrm>
            <a:off x="6112271" y="1772816"/>
            <a:ext cx="1473696" cy="1409857"/>
          </a:xfrm>
          <a:prstGeom prst="straightConnector1">
            <a:avLst/>
          </a:prstGeom>
          <a:solidFill>
            <a:srgbClr val="CCFFFF"/>
          </a:solidFill>
          <a:ln w="57150" cap="flat" cmpd="sng" algn="ctr">
            <a:solidFill>
              <a:srgbClr val="0070C0"/>
            </a:solidFill>
            <a:prstDash val="solid"/>
            <a:round/>
            <a:headEnd type="triangle" w="med" len="sm"/>
            <a:tailEnd type="triangle" w="med" len="sm"/>
          </a:ln>
          <a:effectLst/>
        </p:spPr>
      </p:cxnSp>
      <p:cxnSp>
        <p:nvCxnSpPr>
          <p:cNvPr id="22" name="直線矢印コネクタ 21"/>
          <p:cNvCxnSpPr/>
          <p:nvPr/>
        </p:nvCxnSpPr>
        <p:spPr bwMode="auto">
          <a:xfrm flipH="1">
            <a:off x="6112271" y="3681028"/>
            <a:ext cx="1473696" cy="1669290"/>
          </a:xfrm>
          <a:prstGeom prst="straightConnector1">
            <a:avLst/>
          </a:prstGeom>
          <a:solidFill>
            <a:srgbClr val="CCFFFF"/>
          </a:solidFill>
          <a:ln w="57150" cap="flat" cmpd="sng" algn="ctr">
            <a:solidFill>
              <a:srgbClr val="0070C0"/>
            </a:solidFill>
            <a:prstDash val="solid"/>
            <a:round/>
            <a:headEnd type="triangle" w="med" len="sm"/>
            <a:tailEnd type="triangle" w="med" len="sm"/>
          </a:ln>
          <a:effectLst/>
        </p:spPr>
      </p:cxnSp>
      <p:cxnSp>
        <p:nvCxnSpPr>
          <p:cNvPr id="23" name="直線矢印コネクタ 22"/>
          <p:cNvCxnSpPr>
            <a:stCxn id="17" idx="2"/>
            <a:endCxn id="16" idx="0"/>
          </p:cNvCxnSpPr>
          <p:nvPr/>
        </p:nvCxnSpPr>
        <p:spPr bwMode="auto">
          <a:xfrm flipH="1">
            <a:off x="5497735" y="2199834"/>
            <a:ext cx="1" cy="2669326"/>
          </a:xfrm>
          <a:prstGeom prst="straightConnector1">
            <a:avLst/>
          </a:prstGeom>
          <a:solidFill>
            <a:srgbClr val="CCFFFF"/>
          </a:solidFill>
          <a:ln w="57150" cap="flat" cmpd="sng" algn="ctr">
            <a:solidFill>
              <a:schemeClr val="accent2"/>
            </a:solidFill>
            <a:prstDash val="solid"/>
            <a:round/>
            <a:headEnd type="triangle" w="med" len="sm"/>
            <a:tailEnd type="triangle" w="med" len="sm"/>
          </a:ln>
          <a:effectLst/>
        </p:spPr>
      </p:cxnSp>
      <p:sp>
        <p:nvSpPr>
          <p:cNvPr id="24" name="テキスト ボックス 23"/>
          <p:cNvSpPr txBox="1"/>
          <p:nvPr/>
        </p:nvSpPr>
        <p:spPr bwMode="auto">
          <a:xfrm>
            <a:off x="5281711" y="3140968"/>
            <a:ext cx="432048" cy="769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spAutoFit/>
          </a:bodyPr>
          <a:lstStyle/>
          <a:p>
            <a:pPr algn="ctr"/>
            <a:r>
              <a:rPr kumimoji="1" lang="en-US" altLang="ja-JP" sz="4400" kern="0">
                <a:solidFill>
                  <a:srgbClr val="00B0F0"/>
                </a:solidFill>
                <a:latin typeface="游ゴシック Medium" panose="020B0500000000000000" pitchFamily="50" charset="-128"/>
                <a:ea typeface="游ゴシック Medium" panose="020B0500000000000000" pitchFamily="50" charset="-128"/>
              </a:rPr>
              <a:t>×</a:t>
            </a:r>
            <a:endParaRPr kumimoji="1" lang="ja-JP" altLang="en-US" sz="4400" kern="0">
              <a:solidFill>
                <a:srgbClr val="00B0F0"/>
              </a:solidFill>
              <a:latin typeface="游ゴシック Medium" panose="020B0500000000000000" pitchFamily="50" charset="-128"/>
              <a:ea typeface="游ゴシック Medium" panose="020B0500000000000000" pitchFamily="50" charset="-128"/>
            </a:endParaRPr>
          </a:p>
        </p:txBody>
      </p:sp>
      <p:sp>
        <p:nvSpPr>
          <p:cNvPr id="26" name="フリーフォーム: 図形 25"/>
          <p:cNvSpPr/>
          <p:nvPr/>
        </p:nvSpPr>
        <p:spPr bwMode="auto">
          <a:xfrm>
            <a:off x="6070870" y="2035834"/>
            <a:ext cx="794711" cy="2993366"/>
          </a:xfrm>
          <a:custGeom>
            <a:avLst/>
            <a:gdLst>
              <a:gd name="connsiteX0" fmla="*/ 0 w 1207827"/>
              <a:gd name="connsiteY0" fmla="*/ 0 h 2993366"/>
              <a:gd name="connsiteX1" fmla="*/ 1207698 w 1207827"/>
              <a:gd name="connsiteY1" fmla="*/ 1406106 h 2993366"/>
              <a:gd name="connsiteX2" fmla="*/ 60385 w 1207827"/>
              <a:gd name="connsiteY2" fmla="*/ 2993366 h 2993366"/>
            </a:gdLst>
            <a:ahLst/>
            <a:cxnLst>
              <a:cxn ang="0">
                <a:pos x="connsiteX0" y="connsiteY0"/>
              </a:cxn>
              <a:cxn ang="0">
                <a:pos x="connsiteX1" y="connsiteY1"/>
              </a:cxn>
              <a:cxn ang="0">
                <a:pos x="connsiteX2" y="connsiteY2"/>
              </a:cxn>
            </a:cxnLst>
            <a:rect l="l" t="t" r="r" b="b"/>
            <a:pathLst>
              <a:path w="1207827" h="2993366">
                <a:moveTo>
                  <a:pt x="0" y="0"/>
                </a:moveTo>
                <a:cubicBezTo>
                  <a:pt x="598817" y="453606"/>
                  <a:pt x="1197634" y="907212"/>
                  <a:pt x="1207698" y="1406106"/>
                </a:cubicBezTo>
                <a:cubicBezTo>
                  <a:pt x="1217762" y="1905000"/>
                  <a:pt x="639073" y="2449183"/>
                  <a:pt x="60385" y="2993366"/>
                </a:cubicBezTo>
              </a:path>
            </a:pathLst>
          </a:custGeom>
          <a:noFill/>
          <a:ln w="57150" cap="flat" cmpd="sng" algn="ctr">
            <a:solidFill>
              <a:schemeClr val="accent5"/>
            </a:solidFill>
            <a:prstDash val="solid"/>
            <a:round/>
            <a:headEnd type="triangle" w="med" len="med"/>
            <a:tailEnd type="triangle" w="med" len="med"/>
          </a:ln>
          <a:effectLst/>
        </p:spPr>
        <p:txBody>
          <a:bodyPr rtlCol="0" anchor="ctr"/>
          <a:lstStyle/>
          <a:p>
            <a:pPr algn="ctr"/>
            <a:endParaRPr kumimoji="1" lang="ja-JP" altLang="en-US"/>
          </a:p>
        </p:txBody>
      </p:sp>
      <p:sp>
        <p:nvSpPr>
          <p:cNvPr id="27" name="テキスト ボックス 26"/>
          <p:cNvSpPr txBox="1"/>
          <p:nvPr/>
        </p:nvSpPr>
        <p:spPr bwMode="auto">
          <a:xfrm>
            <a:off x="6805366" y="3232759"/>
            <a:ext cx="85916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spAutoFit/>
          </a:bodyPr>
          <a:lstStyle/>
          <a:p>
            <a:pPr algn="ctr"/>
            <a:r>
              <a:rPr kumimoji="1" lang="ja-JP" altLang="en-US" sz="2400" kern="0">
                <a:latin typeface="游ゴシック" panose="020B0400000000000000" pitchFamily="50" charset="-128"/>
                <a:ea typeface="游ゴシック" panose="020B0400000000000000" pitchFamily="50" charset="-128"/>
              </a:rPr>
              <a:t>中継</a:t>
            </a:r>
          </a:p>
        </p:txBody>
      </p:sp>
    </p:spTree>
    <p:extLst>
      <p:ext uri="{BB962C8B-B14F-4D97-AF65-F5344CB8AC3E}">
        <p14:creationId xmlns:p14="http://schemas.microsoft.com/office/powerpoint/2010/main" val="3134697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11560" y="277813"/>
            <a:ext cx="8218488" cy="702915"/>
          </a:xfrm>
        </p:spPr>
        <p:txBody>
          <a:bodyPr/>
          <a:lstStyle/>
          <a:p>
            <a:r>
              <a:rPr lang="ja-JP" altLang="en-US"/>
              <a:t>パターン </a:t>
            </a:r>
            <a:r>
              <a:rPr lang="en-US" altLang="ja-JP"/>
              <a:t>4</a:t>
            </a:r>
            <a:endParaRPr kumimoji="1" lang="ja-JP" altLang="en-US"/>
          </a:p>
        </p:txBody>
      </p:sp>
      <p:sp>
        <p:nvSpPr>
          <p:cNvPr id="7" name="スライド番号プレースホルダー 6"/>
          <p:cNvSpPr>
            <a:spLocks noGrp="1"/>
          </p:cNvSpPr>
          <p:nvPr>
            <p:ph type="sldNum" sz="quarter" idx="12"/>
          </p:nvPr>
        </p:nvSpPr>
        <p:spPr/>
        <p:txBody>
          <a:bodyPr/>
          <a:lstStyle/>
          <a:p>
            <a:fld id="{D2D8002D-B5B0-4BAC-B1F6-782DDCCE6D9C}" type="slidenum">
              <a:rPr lang="ja-JP" altLang="en-US" smtClean="0"/>
              <a:pPr/>
              <a:t>8</a:t>
            </a:fld>
            <a:endParaRPr lang="ja-JP" altLang="en-US"/>
          </a:p>
        </p:txBody>
      </p:sp>
      <p:pic>
        <p:nvPicPr>
          <p:cNvPr id="5" name="図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766706" y="1196752"/>
            <a:ext cx="787152" cy="787152"/>
          </a:xfrm>
          <a:prstGeom prst="rect">
            <a:avLst/>
          </a:prstGeom>
        </p:spPr>
      </p:pic>
      <p:pic>
        <p:nvPicPr>
          <p:cNvPr id="9" name="図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766706" y="4869160"/>
            <a:ext cx="787152" cy="787152"/>
          </a:xfrm>
          <a:prstGeom prst="rect">
            <a:avLst/>
          </a:prstGeom>
        </p:spPr>
      </p:pic>
      <p:sp>
        <p:nvSpPr>
          <p:cNvPr id="6" name="テキスト ボックス 5"/>
          <p:cNvSpPr txBox="1"/>
          <p:nvPr/>
        </p:nvSpPr>
        <p:spPr bwMode="auto">
          <a:xfrm>
            <a:off x="4550375" y="1892057"/>
            <a:ext cx="1219815"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spAutoFit/>
          </a:bodyPr>
          <a:lstStyle/>
          <a:p>
            <a:pPr algn="ctr"/>
            <a:r>
              <a:rPr kumimoji="1" lang="en-US" altLang="ja-JP" sz="1400" kern="0">
                <a:latin typeface="游ゴシック" panose="020B0400000000000000" pitchFamily="50" charset="-128"/>
                <a:ea typeface="游ゴシック" panose="020B0400000000000000" pitchFamily="50" charset="-128"/>
              </a:rPr>
              <a:t>IPv4</a:t>
            </a:r>
            <a:r>
              <a:rPr kumimoji="1" lang="ja-JP" altLang="en-US" sz="1400" kern="0">
                <a:latin typeface="游ゴシック" panose="020B0400000000000000" pitchFamily="50" charset="-128"/>
                <a:ea typeface="游ゴシック" panose="020B0400000000000000" pitchFamily="50" charset="-128"/>
              </a:rPr>
              <a:t>端末</a:t>
            </a:r>
          </a:p>
        </p:txBody>
      </p:sp>
      <p:sp>
        <p:nvSpPr>
          <p:cNvPr id="11" name="テキスト ボックス 10"/>
          <p:cNvSpPr txBox="1"/>
          <p:nvPr/>
        </p:nvSpPr>
        <p:spPr bwMode="auto">
          <a:xfrm>
            <a:off x="4550375" y="5589240"/>
            <a:ext cx="1219815"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spAutoFit/>
          </a:bodyPr>
          <a:lstStyle/>
          <a:p>
            <a:pPr algn="ctr"/>
            <a:r>
              <a:rPr kumimoji="1" lang="en-US" altLang="ja-JP" sz="1400" kern="0">
                <a:latin typeface="游ゴシック" panose="020B0400000000000000" pitchFamily="50" charset="-128"/>
                <a:ea typeface="游ゴシック" panose="020B0400000000000000" pitchFamily="50" charset="-128"/>
              </a:rPr>
              <a:t>IPv6</a:t>
            </a:r>
            <a:r>
              <a:rPr kumimoji="1" lang="ja-JP" altLang="en-US" sz="1400" kern="0">
                <a:latin typeface="游ゴシック" panose="020B0400000000000000" pitchFamily="50" charset="-128"/>
                <a:ea typeface="游ゴシック" panose="020B0400000000000000" pitchFamily="50" charset="-128"/>
              </a:rPr>
              <a:t>端末</a:t>
            </a:r>
          </a:p>
        </p:txBody>
      </p:sp>
      <p:pic>
        <p:nvPicPr>
          <p:cNvPr id="14" name="図 1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703901" y="3070016"/>
            <a:ext cx="787152" cy="787152"/>
          </a:xfrm>
          <a:prstGeom prst="rect">
            <a:avLst/>
          </a:prstGeom>
        </p:spPr>
      </p:pic>
      <p:sp>
        <p:nvSpPr>
          <p:cNvPr id="17" name="テキスト ボックス 16"/>
          <p:cNvSpPr txBox="1"/>
          <p:nvPr/>
        </p:nvSpPr>
        <p:spPr bwMode="auto">
          <a:xfrm>
            <a:off x="7648454" y="3744510"/>
            <a:ext cx="1219815"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spAutoFit/>
          </a:bodyPr>
          <a:lstStyle/>
          <a:p>
            <a:pPr algn="ctr"/>
            <a:r>
              <a:rPr kumimoji="1" lang="en-US" altLang="ja-JP" sz="1400" kern="0">
                <a:latin typeface="游ゴシック" panose="020B0400000000000000" pitchFamily="50" charset="-128"/>
                <a:ea typeface="游ゴシック" panose="020B0400000000000000" pitchFamily="50" charset="-128"/>
              </a:rPr>
              <a:t>IPv4/v6</a:t>
            </a:r>
            <a:r>
              <a:rPr kumimoji="1" lang="ja-JP" altLang="en-US" sz="1400" kern="0">
                <a:latin typeface="游ゴシック" panose="020B0400000000000000" pitchFamily="50" charset="-128"/>
                <a:ea typeface="游ゴシック" panose="020B0400000000000000" pitchFamily="50" charset="-128"/>
              </a:rPr>
              <a:t>端末</a:t>
            </a:r>
            <a:endParaRPr kumimoji="1" lang="en-US" altLang="ja-JP" sz="1400" kern="0">
              <a:latin typeface="游ゴシック" panose="020B0400000000000000" pitchFamily="50" charset="-128"/>
              <a:ea typeface="游ゴシック" panose="020B0400000000000000" pitchFamily="50" charset="-128"/>
            </a:endParaRPr>
          </a:p>
          <a:p>
            <a:pPr algn="ctr"/>
            <a:r>
              <a:rPr lang="ja-JP" altLang="en-US" sz="1400" kern="0">
                <a:latin typeface="游ゴシック" panose="020B0400000000000000" pitchFamily="50" charset="-128"/>
                <a:ea typeface="游ゴシック" panose="020B0400000000000000" pitchFamily="50" charset="-128"/>
              </a:rPr>
              <a:t>（両対応）</a:t>
            </a:r>
            <a:endParaRPr kumimoji="1" lang="ja-JP" altLang="en-US" sz="1400" kern="0">
              <a:latin typeface="游ゴシック" panose="020B0400000000000000" pitchFamily="50" charset="-128"/>
              <a:ea typeface="游ゴシック" panose="020B0400000000000000" pitchFamily="50" charset="-128"/>
            </a:endParaRPr>
          </a:p>
        </p:txBody>
      </p:sp>
      <p:cxnSp>
        <p:nvCxnSpPr>
          <p:cNvPr id="25" name="直線矢印コネクタ 24"/>
          <p:cNvCxnSpPr>
            <a:stCxn id="3" idx="3"/>
            <a:endCxn id="19" idx="0"/>
          </p:cNvCxnSpPr>
          <p:nvPr/>
        </p:nvCxnSpPr>
        <p:spPr bwMode="auto">
          <a:xfrm>
            <a:off x="6134858" y="1627497"/>
            <a:ext cx="1224136" cy="1551228"/>
          </a:xfrm>
          <a:prstGeom prst="straightConnector1">
            <a:avLst/>
          </a:prstGeom>
          <a:solidFill>
            <a:srgbClr val="CCFFFF"/>
          </a:solidFill>
          <a:ln w="57150" cap="flat" cmpd="sng" algn="ctr">
            <a:solidFill>
              <a:srgbClr val="0070C0"/>
            </a:solidFill>
            <a:prstDash val="solid"/>
            <a:round/>
            <a:headEnd type="triangle" w="med" len="sm"/>
            <a:tailEnd type="triangle" w="med" len="sm"/>
          </a:ln>
          <a:effectLst/>
        </p:spPr>
      </p:cxnSp>
      <p:cxnSp>
        <p:nvCxnSpPr>
          <p:cNvPr id="30" name="直線矢印コネクタ 29"/>
          <p:cNvCxnSpPr>
            <a:stCxn id="20" idx="2"/>
            <a:endCxn id="18" idx="3"/>
          </p:cNvCxnSpPr>
          <p:nvPr/>
        </p:nvCxnSpPr>
        <p:spPr bwMode="auto">
          <a:xfrm flipH="1">
            <a:off x="6134858" y="3836273"/>
            <a:ext cx="1224136" cy="1455945"/>
          </a:xfrm>
          <a:prstGeom prst="straightConnector1">
            <a:avLst/>
          </a:prstGeom>
          <a:solidFill>
            <a:srgbClr val="CCFFFF"/>
          </a:solidFill>
          <a:ln w="57150" cap="flat" cmpd="sng" algn="ctr">
            <a:solidFill>
              <a:srgbClr val="0070C0"/>
            </a:solidFill>
            <a:prstDash val="solid"/>
            <a:round/>
            <a:headEnd type="triangle" w="med" len="sm"/>
            <a:tailEnd type="triangle" w="med" len="sm"/>
          </a:ln>
          <a:effectLst/>
        </p:spPr>
      </p:cxnSp>
      <p:cxnSp>
        <p:nvCxnSpPr>
          <p:cNvPr id="34" name="直線矢印コネクタ 33"/>
          <p:cNvCxnSpPr/>
          <p:nvPr/>
        </p:nvCxnSpPr>
        <p:spPr bwMode="auto">
          <a:xfrm>
            <a:off x="5860728" y="1892057"/>
            <a:ext cx="0" cy="3103138"/>
          </a:xfrm>
          <a:prstGeom prst="straightConnector1">
            <a:avLst/>
          </a:prstGeom>
          <a:solidFill>
            <a:srgbClr val="CCFFFF"/>
          </a:solidFill>
          <a:ln w="57150" cap="flat" cmpd="sng" algn="ctr">
            <a:solidFill>
              <a:schemeClr val="accent2"/>
            </a:solidFill>
            <a:prstDash val="solid"/>
            <a:round/>
            <a:headEnd type="triangle" w="med" len="sm"/>
            <a:tailEnd type="triangle" w="med" len="sm"/>
          </a:ln>
          <a:effectLst/>
        </p:spPr>
      </p:cxnSp>
      <p:sp>
        <p:nvSpPr>
          <p:cNvPr id="37" name="テキスト ボックス 36"/>
          <p:cNvSpPr txBox="1"/>
          <p:nvPr/>
        </p:nvSpPr>
        <p:spPr bwMode="auto">
          <a:xfrm>
            <a:off x="5648646" y="3140968"/>
            <a:ext cx="432048" cy="769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spAutoFit/>
          </a:bodyPr>
          <a:lstStyle/>
          <a:p>
            <a:pPr algn="ctr"/>
            <a:r>
              <a:rPr kumimoji="1" lang="en-US" altLang="ja-JP" sz="4400" kern="0">
                <a:latin typeface="游ゴシック Medium" panose="020B0500000000000000" pitchFamily="50" charset="-128"/>
                <a:ea typeface="游ゴシック Medium" panose="020B0500000000000000" pitchFamily="50" charset="-128"/>
              </a:rPr>
              <a:t>×</a:t>
            </a:r>
            <a:endParaRPr kumimoji="1" lang="ja-JP" altLang="en-US" sz="4400" kern="0">
              <a:latin typeface="游ゴシック Medium" panose="020B0500000000000000" pitchFamily="50" charset="-128"/>
              <a:ea typeface="游ゴシック Medium" panose="020B0500000000000000" pitchFamily="50" charset="-128"/>
            </a:endParaRPr>
          </a:p>
        </p:txBody>
      </p:sp>
      <p:sp>
        <p:nvSpPr>
          <p:cNvPr id="3" name="正方形/長方形 2"/>
          <p:cNvSpPr/>
          <p:nvPr/>
        </p:nvSpPr>
        <p:spPr bwMode="auto">
          <a:xfrm>
            <a:off x="5558794" y="1459864"/>
            <a:ext cx="576064" cy="335265"/>
          </a:xfrm>
          <a:prstGeom prst="rect">
            <a:avLst/>
          </a:prstGeom>
          <a:solidFill>
            <a:schemeClr val="bg1">
              <a:lumMod val="95000"/>
            </a:schemeClr>
          </a:solidFill>
          <a:ln w="12700" cap="flat" cmpd="sng" algn="ctr">
            <a:solidFill>
              <a:schemeClr val="tx1"/>
            </a:solid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a:t>v4</a:t>
            </a:r>
            <a:endParaRPr kumimoji="1" lang="ja-JP" altLang="en-US"/>
          </a:p>
        </p:txBody>
      </p:sp>
      <p:sp>
        <p:nvSpPr>
          <p:cNvPr id="18" name="正方形/長方形 17"/>
          <p:cNvSpPr/>
          <p:nvPr/>
        </p:nvSpPr>
        <p:spPr bwMode="auto">
          <a:xfrm>
            <a:off x="5558794" y="5124585"/>
            <a:ext cx="576064" cy="335265"/>
          </a:xfrm>
          <a:prstGeom prst="rect">
            <a:avLst/>
          </a:prstGeom>
          <a:solidFill>
            <a:schemeClr val="bg1">
              <a:lumMod val="95000"/>
            </a:schemeClr>
          </a:solidFill>
          <a:ln w="12700" cap="flat" cmpd="sng" algn="ctr">
            <a:solidFill>
              <a:schemeClr val="tx1"/>
            </a:solid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a:t>v6</a:t>
            </a:r>
            <a:endParaRPr kumimoji="1" lang="ja-JP" altLang="en-US"/>
          </a:p>
        </p:txBody>
      </p:sp>
      <p:sp>
        <p:nvSpPr>
          <p:cNvPr id="19" name="正方形/長方形 18"/>
          <p:cNvSpPr/>
          <p:nvPr/>
        </p:nvSpPr>
        <p:spPr bwMode="auto">
          <a:xfrm>
            <a:off x="7070962" y="3178725"/>
            <a:ext cx="576064" cy="335265"/>
          </a:xfrm>
          <a:prstGeom prst="rect">
            <a:avLst/>
          </a:prstGeom>
          <a:solidFill>
            <a:schemeClr val="bg1">
              <a:lumMod val="95000"/>
            </a:schemeClr>
          </a:solidFill>
          <a:ln w="12700" cap="flat" cmpd="sng" algn="ctr">
            <a:solidFill>
              <a:schemeClr val="tx1"/>
            </a:solid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a:t>v4</a:t>
            </a:r>
            <a:endParaRPr kumimoji="1" lang="ja-JP" altLang="en-US"/>
          </a:p>
        </p:txBody>
      </p:sp>
      <p:sp>
        <p:nvSpPr>
          <p:cNvPr id="20" name="正方形/長方形 19"/>
          <p:cNvSpPr/>
          <p:nvPr/>
        </p:nvSpPr>
        <p:spPr bwMode="auto">
          <a:xfrm>
            <a:off x="7070962" y="3501008"/>
            <a:ext cx="576064" cy="335265"/>
          </a:xfrm>
          <a:prstGeom prst="rect">
            <a:avLst/>
          </a:prstGeom>
          <a:solidFill>
            <a:schemeClr val="bg1">
              <a:lumMod val="95000"/>
            </a:schemeClr>
          </a:solidFill>
          <a:ln w="12700" cap="flat" cmpd="sng" algn="ctr">
            <a:solidFill>
              <a:schemeClr val="tx1"/>
            </a:solid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a:t>v6</a:t>
            </a:r>
            <a:endParaRPr kumimoji="1" lang="ja-JP" altLang="en-US"/>
          </a:p>
        </p:txBody>
      </p:sp>
      <p:sp>
        <p:nvSpPr>
          <p:cNvPr id="21" name="テキスト ボックス 20"/>
          <p:cNvSpPr txBox="1"/>
          <p:nvPr/>
        </p:nvSpPr>
        <p:spPr bwMode="auto">
          <a:xfrm>
            <a:off x="611560" y="1285755"/>
            <a:ext cx="3816424"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spAutoFit/>
          </a:bodyPr>
          <a:lstStyle/>
          <a:p>
            <a:r>
              <a:rPr lang="ja-JP" altLang="en-US" kern="0">
                <a:solidFill>
                  <a:schemeClr val="accent2">
                    <a:lumMod val="75000"/>
                  </a:schemeClr>
                </a:solidFill>
                <a:latin typeface="游ゴシック" panose="020B0400000000000000" pitchFamily="50" charset="-128"/>
                <a:ea typeface="游ゴシック" panose="020B0400000000000000" pitchFamily="50" charset="-128"/>
              </a:rPr>
              <a:t>「適合するプロトコル間でのみ通信ができる」ということを強調するなら、こんな表現も可能</a:t>
            </a:r>
          </a:p>
        </p:txBody>
      </p:sp>
    </p:spTree>
    <p:extLst>
      <p:ext uri="{BB962C8B-B14F-4D97-AF65-F5344CB8AC3E}">
        <p14:creationId xmlns:p14="http://schemas.microsoft.com/office/powerpoint/2010/main" val="644814130"/>
      </p:ext>
    </p:extLst>
  </p:cSld>
  <p:clrMapOvr>
    <a:masterClrMapping/>
  </p:clrMapOvr>
</p:sld>
</file>

<file path=ppt/theme/theme1.xml><?xml version="1.0" encoding="utf-8"?>
<a:theme xmlns:a="http://schemas.openxmlformats.org/drawingml/2006/main" name="Edge">
  <a:themeElements>
    <a:clrScheme name="ユーザー定義 1">
      <a:dk1>
        <a:srgbClr val="292929"/>
      </a:dk1>
      <a:lt1>
        <a:sysClr val="window" lastClr="FFFFFF"/>
      </a:lt1>
      <a:dk2>
        <a:srgbClr val="244242"/>
      </a:dk2>
      <a:lt2>
        <a:srgbClr val="FFFFFF"/>
      </a:lt2>
      <a:accent1>
        <a:srgbClr val="51BD9C"/>
      </a:accent1>
      <a:accent2>
        <a:srgbClr val="FF2121"/>
      </a:accent2>
      <a:accent3>
        <a:srgbClr val="A3E3B1"/>
      </a:accent3>
      <a:accent4>
        <a:srgbClr val="FFE8B3"/>
      </a:accent4>
      <a:accent5>
        <a:srgbClr val="4BACC6"/>
      </a:accent5>
      <a:accent6>
        <a:srgbClr val="F79646"/>
      </a:accent6>
      <a:hlink>
        <a:srgbClr val="0000FF"/>
      </a:hlink>
      <a:folHlink>
        <a:srgbClr val="800080"/>
      </a:folHlink>
    </a:clrScheme>
    <a:fontScheme name="ユーザー定義 1">
      <a:majorFont>
        <a:latin typeface="Calibri"/>
        <a:ea typeface="メイリオ"/>
        <a:cs typeface=""/>
      </a:majorFont>
      <a:minorFont>
        <a:latin typeface="Calibri"/>
        <a:ea typeface="メイリオ"/>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noFill/>
        <a:ln w="12700" cap="flat" cmpd="sng" algn="ctr">
          <a:solidFill>
            <a:schemeClr val="accent2"/>
          </a:solidFill>
          <a:prstDash val="solid"/>
          <a:round/>
          <a:headEnd type="none" w="med" len="med"/>
          <a:tailEnd type="none" w="med" len="med"/>
        </a:ln>
        <a:effectLst/>
      </a:spPr>
      <a:bodyPr rtlCol="0" anchor="ctr"/>
      <a:lstStyle>
        <a:defPPr algn="ctr">
          <a:defRPr kumimoji="1"/>
        </a:defPPr>
      </a:lstStyle>
    </a:spDef>
    <a:lnDef>
      <a:spPr bwMode="auto">
        <a:solidFill>
          <a:srgbClr val="CCFFFF"/>
        </a:solidFill>
        <a:ln w="28575" cap="flat" cmpd="sng" algn="ctr">
          <a:solidFill>
            <a:srgbClr val="FF0000"/>
          </a:solidFill>
          <a:prstDash val="solid"/>
          <a:round/>
          <a:headEnd type="none" w="med" len="med"/>
          <a:tailEnd type="none" w="med" len="med"/>
        </a:ln>
        <a:effectLst/>
      </a:spPr>
      <a:bodyPr/>
      <a:lstStyle/>
    </a:lnDef>
    <a:txDef>
      <a:spPr bwMode="auto">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a:spPr>
      <a:bodyPr vert="horz" wrap="square" lIns="91440" tIns="45720" rIns="91440" bIns="45720" numCol="1" rtlCol="0" anchor="t" anchorCtr="0" compatLnSpc="1">
        <a:prstTxWarp prst="textNoShape">
          <a:avLst/>
        </a:prstTxWarp>
        <a:spAutoFit/>
      </a:bodyPr>
      <a:lstStyle>
        <a:defPPr algn="ctr">
          <a:defRPr kumimoji="1" sz="1800" b="0" kern="0" smtClean="0">
            <a:latin typeface="游ゴシック" panose="020B0400000000000000" pitchFamily="50" charset="-128"/>
            <a:ea typeface="游ゴシック" panose="020B0400000000000000" pitchFamily="50" charset="-128"/>
          </a:defRPr>
        </a:defPPr>
      </a:lstStyle>
    </a:txDef>
  </a:objectDefaults>
  <a:extraClrSchemeLst>
    <a:extraClrScheme>
      <a:clrScheme name="Edge 1">
        <a:dk1>
          <a:srgbClr val="333333"/>
        </a:dk1>
        <a:lt1>
          <a:srgbClr val="FFFFFF"/>
        </a:lt1>
        <a:dk2>
          <a:srgbClr val="820000"/>
        </a:dk2>
        <a:lt2>
          <a:srgbClr val="FFFFFF"/>
        </a:lt2>
        <a:accent1>
          <a:srgbClr val="FF9900"/>
        </a:accent1>
        <a:accent2>
          <a:srgbClr val="CC3300"/>
        </a:accent2>
        <a:accent3>
          <a:srgbClr val="C1AAAA"/>
        </a:accent3>
        <a:accent4>
          <a:srgbClr val="DADADA"/>
        </a:accent4>
        <a:accent5>
          <a:srgbClr val="FFCAAA"/>
        </a:accent5>
        <a:accent6>
          <a:srgbClr val="B92D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2">
        <a:dk1>
          <a:srgbClr val="333333"/>
        </a:dk1>
        <a:lt1>
          <a:srgbClr val="CCCCFF"/>
        </a:lt1>
        <a:dk2>
          <a:srgbClr val="0B0506"/>
        </a:dk2>
        <a:lt2>
          <a:srgbClr val="FFFFFF"/>
        </a:lt2>
        <a:accent1>
          <a:srgbClr val="3366CC"/>
        </a:accent1>
        <a:accent2>
          <a:srgbClr val="3333CC"/>
        </a:accent2>
        <a:accent3>
          <a:srgbClr val="AAAAAA"/>
        </a:accent3>
        <a:accent4>
          <a:srgbClr val="AEAEDA"/>
        </a:accent4>
        <a:accent5>
          <a:srgbClr val="ADB8E2"/>
        </a:accent5>
        <a:accent6>
          <a:srgbClr val="2D2DB9"/>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3">
        <a:dk1>
          <a:srgbClr val="333333"/>
        </a:dk1>
        <a:lt1>
          <a:srgbClr val="FFFFFF"/>
        </a:lt1>
        <a:dk2>
          <a:srgbClr val="221013"/>
        </a:dk2>
        <a:lt2>
          <a:srgbClr val="FFFFFF"/>
        </a:lt2>
        <a:accent1>
          <a:srgbClr val="CC3300"/>
        </a:accent1>
        <a:accent2>
          <a:srgbClr val="CC9900"/>
        </a:accent2>
        <a:accent3>
          <a:srgbClr val="ABAAAA"/>
        </a:accent3>
        <a:accent4>
          <a:srgbClr val="DADADA"/>
        </a:accent4>
        <a:accent5>
          <a:srgbClr val="E2ADAA"/>
        </a:accent5>
        <a:accent6>
          <a:srgbClr val="B98A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4">
        <a:dk1>
          <a:srgbClr val="11054B"/>
        </a:dk1>
        <a:lt1>
          <a:srgbClr val="FFFFFF"/>
        </a:lt1>
        <a:dk2>
          <a:srgbClr val="0000CC"/>
        </a:dk2>
        <a:lt2>
          <a:srgbClr val="FFFFFF"/>
        </a:lt2>
        <a:accent1>
          <a:srgbClr val="FF6600"/>
        </a:accent1>
        <a:accent2>
          <a:srgbClr val="FF3300"/>
        </a:accent2>
        <a:accent3>
          <a:srgbClr val="AAAAE2"/>
        </a:accent3>
        <a:accent4>
          <a:srgbClr val="DADADA"/>
        </a:accent4>
        <a:accent5>
          <a:srgbClr val="FFB8AA"/>
        </a:accent5>
        <a:accent6>
          <a:srgbClr val="E72D00"/>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Edge 5">
        <a:dk1>
          <a:srgbClr val="9B8D65"/>
        </a:dk1>
        <a:lt1>
          <a:srgbClr val="F8F8F8"/>
        </a:lt1>
        <a:dk2>
          <a:srgbClr val="002600"/>
        </a:dk2>
        <a:lt2>
          <a:srgbClr val="FAFACC"/>
        </a:lt2>
        <a:accent1>
          <a:srgbClr val="CC9933"/>
        </a:accent1>
        <a:accent2>
          <a:srgbClr val="8F9967"/>
        </a:accent2>
        <a:accent3>
          <a:srgbClr val="AAACAA"/>
        </a:accent3>
        <a:accent4>
          <a:srgbClr val="D4D4D4"/>
        </a:accent4>
        <a:accent5>
          <a:srgbClr val="E2CAAD"/>
        </a:accent5>
        <a:accent6>
          <a:srgbClr val="818A5D"/>
        </a:accent6>
        <a:hlink>
          <a:srgbClr val="336600"/>
        </a:hlink>
        <a:folHlink>
          <a:srgbClr val="808000"/>
        </a:folHlink>
      </a:clrScheme>
      <a:clrMap bg1="dk2" tx1="lt1" bg2="dk1" tx2="lt2" accent1="accent1" accent2="accent2" accent3="accent3" accent4="accent4" accent5="accent5" accent6="accent6" hlink="hlink" folHlink="folHlink"/>
    </a:extraClrScheme>
    <a:extraClrScheme>
      <a:clrScheme name="Edge 6">
        <a:dk1>
          <a:srgbClr val="333333"/>
        </a:dk1>
        <a:lt1>
          <a:srgbClr val="FFFFFF"/>
        </a:lt1>
        <a:dk2>
          <a:srgbClr val="006699"/>
        </a:dk2>
        <a:lt2>
          <a:srgbClr val="FFFFFF"/>
        </a:lt2>
        <a:accent1>
          <a:srgbClr val="CC9900"/>
        </a:accent1>
        <a:accent2>
          <a:srgbClr val="FF9900"/>
        </a:accent2>
        <a:accent3>
          <a:srgbClr val="AAB8CA"/>
        </a:accent3>
        <a:accent4>
          <a:srgbClr val="DADADA"/>
        </a:accent4>
        <a:accent5>
          <a:srgbClr val="E2CAAA"/>
        </a:accent5>
        <a:accent6>
          <a:srgbClr val="E78A00"/>
        </a:accent6>
        <a:hlink>
          <a:srgbClr val="FFCC00"/>
        </a:hlink>
        <a:folHlink>
          <a:srgbClr val="706F37"/>
        </a:folHlink>
      </a:clrScheme>
      <a:clrMap bg1="dk2" tx1="lt1" bg2="dk1" tx2="lt2" accent1="accent1" accent2="accent2" accent3="accent3" accent4="accent4" accent5="accent5" accent6="accent6" hlink="hlink" folHlink="folHlink"/>
    </a:extraClrScheme>
    <a:extraClrScheme>
      <a:clrScheme name="Edg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clrMap bg1="lt1" tx1="dk1" bg2="lt2" tx2="dk2" accent1="accent1" accent2="accent2" accent3="accent3" accent4="accent4" accent5="accent5" accent6="accent6" hlink="hlink" folHlink="folHlink"/>
    </a:extraClrScheme>
    <a:extraClrScheme>
      <a:clrScheme name="Edge 8">
        <a:dk1>
          <a:srgbClr val="000000"/>
        </a:dk1>
        <a:lt1>
          <a:srgbClr val="FFFFFF"/>
        </a:lt1>
        <a:dk2>
          <a:srgbClr val="CC0000"/>
        </a:dk2>
        <a:lt2>
          <a:srgbClr val="666699"/>
        </a:lt2>
        <a:accent1>
          <a:srgbClr val="808080"/>
        </a:accent1>
        <a:accent2>
          <a:srgbClr val="999933"/>
        </a:accent2>
        <a:accent3>
          <a:srgbClr val="FFFFFF"/>
        </a:accent3>
        <a:accent4>
          <a:srgbClr val="000000"/>
        </a:accent4>
        <a:accent5>
          <a:srgbClr val="C0C0C0"/>
        </a:accent5>
        <a:accent6>
          <a:srgbClr val="8A8A2D"/>
        </a:accent6>
        <a:hlink>
          <a:srgbClr val="4C6D80"/>
        </a:hlink>
        <a:folHlink>
          <a:srgbClr val="B2B2B2"/>
        </a:folHlink>
      </a:clrScheme>
      <a:clrMap bg1="lt1" tx1="dk1" bg2="lt2" tx2="dk2" accent1="accent1" accent2="accent2" accent3="accent3" accent4="accent4" accent5="accent5" accent6="accent6" hlink="hlink" folHlink="folHlink"/>
    </a:extraClrScheme>
    <a:extraClrScheme>
      <a:clrScheme name="Edge 9">
        <a:dk1>
          <a:srgbClr val="000000"/>
        </a:dk1>
        <a:lt1>
          <a:srgbClr val="FFFFFF"/>
        </a:lt1>
        <a:dk2>
          <a:srgbClr val="003399"/>
        </a:dk2>
        <a:lt2>
          <a:srgbClr val="666699"/>
        </a:lt2>
        <a:accent1>
          <a:srgbClr val="009999"/>
        </a:accent1>
        <a:accent2>
          <a:srgbClr val="4C6D4E"/>
        </a:accent2>
        <a:accent3>
          <a:srgbClr val="FFFFFF"/>
        </a:accent3>
        <a:accent4>
          <a:srgbClr val="000000"/>
        </a:accent4>
        <a:accent5>
          <a:srgbClr val="AACACA"/>
        </a:accent5>
        <a:accent6>
          <a:srgbClr val="446246"/>
        </a:accent6>
        <a:hlink>
          <a:srgbClr val="4C6D80"/>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ロジック図解 テンプレート01</Template>
  <TotalTime>2424</TotalTime>
  <Words>852</Words>
  <Application>Microsoft Office PowerPoint</Application>
  <PresentationFormat>画面に合わせる (4:3)</PresentationFormat>
  <Paragraphs>148</Paragraphs>
  <Slides>11</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11</vt:i4>
      </vt:variant>
    </vt:vector>
  </HeadingPairs>
  <TitlesOfParts>
    <vt:vector size="18" baseType="lpstr">
      <vt:lpstr>ＭＳ Ｐゴシック</vt:lpstr>
      <vt:lpstr>游ゴシック</vt:lpstr>
      <vt:lpstr>游ゴシック Medium</vt:lpstr>
      <vt:lpstr>Arial</vt:lpstr>
      <vt:lpstr>Garamond</vt:lpstr>
      <vt:lpstr>Wingdings</vt:lpstr>
      <vt:lpstr>Edge</vt:lpstr>
      <vt:lpstr>Pictlet #1 IPv4/v6</vt:lpstr>
      <vt:lpstr>箇条書きテキスト</vt:lpstr>
      <vt:lpstr>1)～3) の表現</vt:lpstr>
      <vt:lpstr>パターン 1</vt:lpstr>
      <vt:lpstr>削れる情報は削ることを考える</vt:lpstr>
      <vt:lpstr>情報のダブリに注目</vt:lpstr>
      <vt:lpstr>パターン 2</vt:lpstr>
      <vt:lpstr>パターン 3</vt:lpstr>
      <vt:lpstr>パターン 4</vt:lpstr>
      <vt:lpstr>パターン 5</vt:lpstr>
      <vt:lpstr>お問合せおよびご感想受付</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ロジック図解問題　８週目</dc:title>
  <dc:creator>mizuhiro kaimai</dc:creator>
  <cp:lastModifiedBy>mizuhiro kaimai</cp:lastModifiedBy>
  <cp:revision>302</cp:revision>
  <dcterms:created xsi:type="dcterms:W3CDTF">2017-02-27T04:58:24Z</dcterms:created>
  <dcterms:modified xsi:type="dcterms:W3CDTF">2017-08-24T07:53:30Z</dcterms:modified>
</cp:coreProperties>
</file>